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slide4.xml" ContentType="application/vnd.openxmlformats-officedocument.presentationml.slide+xml"/>
  <Override PartName="/ppt/presProps.xml" ContentType="application/vnd.openxmlformats-officedocument.presentationml.presPro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51435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67B8435B-1CE9-4203-B927-9C13DD0864D4}"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25" name="PlaceHolder 2"/>
          <p:cNvSpPr>
            <a:spLocks noGrp="1"/>
          </p:cNvSpPr>
          <p:nvPr>
            <p:ph/>
          </p:nvPr>
        </p:nvSpPr>
        <p:spPr>
          <a:xfrm>
            <a:off x="311760" y="1152360"/>
            <a:ext cx="852012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26" name="PlaceHolder 3"/>
          <p:cNvSpPr>
            <a:spLocks noGrp="1"/>
          </p:cNvSpPr>
          <p:nvPr>
            <p:ph/>
          </p:nvPr>
        </p:nvSpPr>
        <p:spPr>
          <a:xfrm>
            <a:off x="311760" y="2936880"/>
            <a:ext cx="852012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5" name="PlaceHolder 4"/>
          <p:cNvSpPr>
            <a:spLocks noGrp="1"/>
          </p:cNvSpPr>
          <p:nvPr>
            <p:ph type="sldNum" idx="1"/>
          </p:nvPr>
        </p:nvSpPr>
        <p:spPr/>
        <p:txBody>
          <a:bodyPr/>
          <a:p>
            <a:fld id="{985BA939-F451-4AE8-85EA-A47812875944}"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28" name="PlaceHolder 2"/>
          <p:cNvSpPr>
            <a:spLocks noGrp="1"/>
          </p:cNvSpPr>
          <p:nvPr>
            <p:ph/>
          </p:nvPr>
        </p:nvSpPr>
        <p:spPr>
          <a:xfrm>
            <a:off x="31176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29" name="PlaceHolder 3"/>
          <p:cNvSpPr>
            <a:spLocks noGrp="1"/>
          </p:cNvSpPr>
          <p:nvPr>
            <p:ph/>
          </p:nvPr>
        </p:nvSpPr>
        <p:spPr>
          <a:xfrm>
            <a:off x="467784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0" name="PlaceHolder 4"/>
          <p:cNvSpPr>
            <a:spLocks noGrp="1"/>
          </p:cNvSpPr>
          <p:nvPr>
            <p:ph/>
          </p:nvPr>
        </p:nvSpPr>
        <p:spPr>
          <a:xfrm>
            <a:off x="311760" y="293688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1" name="PlaceHolder 5"/>
          <p:cNvSpPr>
            <a:spLocks noGrp="1"/>
          </p:cNvSpPr>
          <p:nvPr>
            <p:ph/>
          </p:nvPr>
        </p:nvSpPr>
        <p:spPr>
          <a:xfrm>
            <a:off x="4677840" y="293688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7" name="PlaceHolder 6"/>
          <p:cNvSpPr>
            <a:spLocks noGrp="1"/>
          </p:cNvSpPr>
          <p:nvPr>
            <p:ph type="sldNum" idx="1"/>
          </p:nvPr>
        </p:nvSpPr>
        <p:spPr/>
        <p:txBody>
          <a:bodyPr/>
          <a:p>
            <a:fld id="{9E0EE225-E407-410D-9333-E7A74CC5AB15}"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33" name="PlaceHolder 2"/>
          <p:cNvSpPr>
            <a:spLocks noGrp="1"/>
          </p:cNvSpPr>
          <p:nvPr>
            <p:ph/>
          </p:nvPr>
        </p:nvSpPr>
        <p:spPr>
          <a:xfrm>
            <a:off x="311760" y="115236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4" name="PlaceHolder 3"/>
          <p:cNvSpPr>
            <a:spLocks noGrp="1"/>
          </p:cNvSpPr>
          <p:nvPr>
            <p:ph/>
          </p:nvPr>
        </p:nvSpPr>
        <p:spPr>
          <a:xfrm>
            <a:off x="3192480" y="115236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5" name="PlaceHolder 4"/>
          <p:cNvSpPr>
            <a:spLocks noGrp="1"/>
          </p:cNvSpPr>
          <p:nvPr>
            <p:ph/>
          </p:nvPr>
        </p:nvSpPr>
        <p:spPr>
          <a:xfrm>
            <a:off x="6073200" y="115236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6" name="PlaceHolder 5"/>
          <p:cNvSpPr>
            <a:spLocks noGrp="1"/>
          </p:cNvSpPr>
          <p:nvPr>
            <p:ph/>
          </p:nvPr>
        </p:nvSpPr>
        <p:spPr>
          <a:xfrm>
            <a:off x="311760" y="293688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7" name="PlaceHolder 6"/>
          <p:cNvSpPr>
            <a:spLocks noGrp="1"/>
          </p:cNvSpPr>
          <p:nvPr>
            <p:ph/>
          </p:nvPr>
        </p:nvSpPr>
        <p:spPr>
          <a:xfrm>
            <a:off x="3192480" y="293688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38" name="PlaceHolder 7"/>
          <p:cNvSpPr>
            <a:spLocks noGrp="1"/>
          </p:cNvSpPr>
          <p:nvPr>
            <p:ph/>
          </p:nvPr>
        </p:nvSpPr>
        <p:spPr>
          <a:xfrm>
            <a:off x="6073200" y="2936880"/>
            <a:ext cx="274320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9" name="PlaceHolder 8"/>
          <p:cNvSpPr>
            <a:spLocks noGrp="1"/>
          </p:cNvSpPr>
          <p:nvPr>
            <p:ph type="sldNum" idx="1"/>
          </p:nvPr>
        </p:nvSpPr>
        <p:spPr/>
        <p:txBody>
          <a:bodyPr/>
          <a:p>
            <a:fld id="{31C28B2A-E345-4248-97DB-74B5BA7EF9CC}"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4" name="PlaceHolder 2"/>
          <p:cNvSpPr>
            <a:spLocks noGrp="1"/>
          </p:cNvSpPr>
          <p:nvPr>
            <p:ph type="subTitle"/>
          </p:nvPr>
        </p:nvSpPr>
        <p:spPr>
          <a:xfrm>
            <a:off x="311760" y="1152360"/>
            <a:ext cx="8520120" cy="3416040"/>
          </a:xfrm>
          <a:prstGeom prst="rect">
            <a:avLst/>
          </a:prstGeom>
          <a:noFill/>
          <a:ln w="0">
            <a:noFill/>
          </a:ln>
        </p:spPr>
        <p:txBody>
          <a:bodyPr lIns="0" rIns="0" tIns="0" bIns="0" anchor="ctr">
            <a:noAutofit/>
          </a:bodyPr>
          <a:p>
            <a:pPr algn="ctr">
              <a:buNone/>
            </a:pPr>
            <a:endParaRPr b="0" lang="el-GR" sz="3200" spc="-1" strike="noStrike">
              <a:latin typeface="Arial"/>
            </a:endParaRPr>
          </a:p>
        </p:txBody>
      </p:sp>
      <p:sp>
        <p:nvSpPr>
          <p:cNvPr id="4" name="PlaceHolder 3"/>
          <p:cNvSpPr>
            <a:spLocks noGrp="1"/>
          </p:cNvSpPr>
          <p:nvPr>
            <p:ph type="sldNum" idx="1"/>
          </p:nvPr>
        </p:nvSpPr>
        <p:spPr/>
        <p:txBody>
          <a:bodyPr/>
          <a:p>
            <a:fld id="{A32FB78A-0BE6-4F68-BD88-3DF10E34A442}"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6" name="PlaceHolder 2"/>
          <p:cNvSpPr>
            <a:spLocks noGrp="1"/>
          </p:cNvSpPr>
          <p:nvPr>
            <p:ph/>
          </p:nvPr>
        </p:nvSpPr>
        <p:spPr>
          <a:xfrm>
            <a:off x="311760" y="1152360"/>
            <a:ext cx="8520120" cy="341604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4" name="PlaceHolder 3"/>
          <p:cNvSpPr>
            <a:spLocks noGrp="1"/>
          </p:cNvSpPr>
          <p:nvPr>
            <p:ph type="sldNum" idx="1"/>
          </p:nvPr>
        </p:nvSpPr>
        <p:spPr/>
        <p:txBody>
          <a:bodyPr/>
          <a:p>
            <a:fld id="{F7FCDE51-D567-4C9F-8621-A6CFFE2BF1E8}"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8" name="PlaceHolder 2"/>
          <p:cNvSpPr>
            <a:spLocks noGrp="1"/>
          </p:cNvSpPr>
          <p:nvPr>
            <p:ph/>
          </p:nvPr>
        </p:nvSpPr>
        <p:spPr>
          <a:xfrm>
            <a:off x="311760" y="1152360"/>
            <a:ext cx="4157640" cy="341604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9" name="PlaceHolder 3"/>
          <p:cNvSpPr>
            <a:spLocks noGrp="1"/>
          </p:cNvSpPr>
          <p:nvPr>
            <p:ph/>
          </p:nvPr>
        </p:nvSpPr>
        <p:spPr>
          <a:xfrm>
            <a:off x="4677840" y="1152360"/>
            <a:ext cx="4157640" cy="341604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5" name="PlaceHolder 4"/>
          <p:cNvSpPr>
            <a:spLocks noGrp="1"/>
          </p:cNvSpPr>
          <p:nvPr>
            <p:ph type="sldNum" idx="1"/>
          </p:nvPr>
        </p:nvSpPr>
        <p:spPr/>
        <p:txBody>
          <a:bodyPr/>
          <a:p>
            <a:fld id="{41075252-52D2-47EF-88D9-88458EF31498}"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3" name="PlaceHolder 2"/>
          <p:cNvSpPr>
            <a:spLocks noGrp="1"/>
          </p:cNvSpPr>
          <p:nvPr>
            <p:ph type="sldNum" idx="1"/>
          </p:nvPr>
        </p:nvSpPr>
        <p:spPr/>
        <p:txBody>
          <a:bodyPr/>
          <a:p>
            <a:fld id="{15ACDCDF-A031-4135-90A2-99AD341EE14A}"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311760" y="444960"/>
            <a:ext cx="8520120" cy="2654640"/>
          </a:xfrm>
          <a:prstGeom prst="rect">
            <a:avLst/>
          </a:prstGeom>
          <a:noFill/>
          <a:ln w="0">
            <a:noFill/>
          </a:ln>
        </p:spPr>
        <p:txBody>
          <a:bodyPr lIns="0" rIns="0" tIns="0" bIns="0" anchor="ctr">
            <a:noAutofit/>
          </a:bodyPr>
          <a:p>
            <a:pPr algn="ctr">
              <a:buNone/>
            </a:pPr>
            <a:endParaRPr b="0" lang="el-GR" sz="3200" spc="-1" strike="noStrike">
              <a:latin typeface="Arial"/>
            </a:endParaRPr>
          </a:p>
        </p:txBody>
      </p:sp>
      <p:sp>
        <p:nvSpPr>
          <p:cNvPr id="3" name="PlaceHolder 2"/>
          <p:cNvSpPr>
            <a:spLocks noGrp="1"/>
          </p:cNvSpPr>
          <p:nvPr>
            <p:ph type="sldNum" idx="1"/>
          </p:nvPr>
        </p:nvSpPr>
        <p:spPr/>
        <p:txBody>
          <a:bodyPr/>
          <a:p>
            <a:fld id="{15CC560F-9F76-4DF8-AF92-A59C82BD1BB3}"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13" name="PlaceHolder 2"/>
          <p:cNvSpPr>
            <a:spLocks noGrp="1"/>
          </p:cNvSpPr>
          <p:nvPr>
            <p:ph/>
          </p:nvPr>
        </p:nvSpPr>
        <p:spPr>
          <a:xfrm>
            <a:off x="31176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14" name="PlaceHolder 3"/>
          <p:cNvSpPr>
            <a:spLocks noGrp="1"/>
          </p:cNvSpPr>
          <p:nvPr>
            <p:ph/>
          </p:nvPr>
        </p:nvSpPr>
        <p:spPr>
          <a:xfrm>
            <a:off x="4677840" y="1152360"/>
            <a:ext cx="4157640" cy="341604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15" name="PlaceHolder 4"/>
          <p:cNvSpPr>
            <a:spLocks noGrp="1"/>
          </p:cNvSpPr>
          <p:nvPr>
            <p:ph/>
          </p:nvPr>
        </p:nvSpPr>
        <p:spPr>
          <a:xfrm>
            <a:off x="311760" y="293688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6" name="PlaceHolder 5"/>
          <p:cNvSpPr>
            <a:spLocks noGrp="1"/>
          </p:cNvSpPr>
          <p:nvPr>
            <p:ph type="sldNum" idx="1"/>
          </p:nvPr>
        </p:nvSpPr>
        <p:spPr/>
        <p:txBody>
          <a:bodyPr/>
          <a:p>
            <a:fld id="{AB9BFC76-9435-46E8-B573-118C060C6AF9}"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17" name="PlaceHolder 2"/>
          <p:cNvSpPr>
            <a:spLocks noGrp="1"/>
          </p:cNvSpPr>
          <p:nvPr>
            <p:ph/>
          </p:nvPr>
        </p:nvSpPr>
        <p:spPr>
          <a:xfrm>
            <a:off x="311760" y="1152360"/>
            <a:ext cx="4157640" cy="341604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18" name="PlaceHolder 3"/>
          <p:cNvSpPr>
            <a:spLocks noGrp="1"/>
          </p:cNvSpPr>
          <p:nvPr>
            <p:ph/>
          </p:nvPr>
        </p:nvSpPr>
        <p:spPr>
          <a:xfrm>
            <a:off x="467784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19" name="PlaceHolder 4"/>
          <p:cNvSpPr>
            <a:spLocks noGrp="1"/>
          </p:cNvSpPr>
          <p:nvPr>
            <p:ph/>
          </p:nvPr>
        </p:nvSpPr>
        <p:spPr>
          <a:xfrm>
            <a:off x="4677840" y="293688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6" name="PlaceHolder 5"/>
          <p:cNvSpPr>
            <a:spLocks noGrp="1"/>
          </p:cNvSpPr>
          <p:nvPr>
            <p:ph type="sldNum" idx="1"/>
          </p:nvPr>
        </p:nvSpPr>
        <p:spPr/>
        <p:txBody>
          <a:bodyPr/>
          <a:p>
            <a:fld id="{542DE7E9-C63A-43BD-84E8-628B9F8BABEA}"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311760" y="444960"/>
            <a:ext cx="8520120" cy="572400"/>
          </a:xfrm>
          <a:prstGeom prst="rect">
            <a:avLst/>
          </a:prstGeom>
          <a:noFill/>
          <a:ln w="0">
            <a:noFill/>
          </a:ln>
        </p:spPr>
        <p:txBody>
          <a:bodyPr lIns="0" rIns="0" tIns="0" bIns="0" anchor="ctr">
            <a:noAutofit/>
          </a:bodyPr>
          <a:p>
            <a:endParaRPr b="0" lang="el-GR" sz="1400" spc="-1" strike="noStrike">
              <a:solidFill>
                <a:srgbClr val="000000"/>
              </a:solidFill>
              <a:latin typeface="Arial"/>
            </a:endParaRPr>
          </a:p>
        </p:txBody>
      </p:sp>
      <p:sp>
        <p:nvSpPr>
          <p:cNvPr id="21" name="PlaceHolder 2"/>
          <p:cNvSpPr>
            <a:spLocks noGrp="1"/>
          </p:cNvSpPr>
          <p:nvPr>
            <p:ph/>
          </p:nvPr>
        </p:nvSpPr>
        <p:spPr>
          <a:xfrm>
            <a:off x="31176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22" name="PlaceHolder 3"/>
          <p:cNvSpPr>
            <a:spLocks noGrp="1"/>
          </p:cNvSpPr>
          <p:nvPr>
            <p:ph/>
          </p:nvPr>
        </p:nvSpPr>
        <p:spPr>
          <a:xfrm>
            <a:off x="4677840" y="1152360"/>
            <a:ext cx="415764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23" name="PlaceHolder 4"/>
          <p:cNvSpPr>
            <a:spLocks noGrp="1"/>
          </p:cNvSpPr>
          <p:nvPr>
            <p:ph/>
          </p:nvPr>
        </p:nvSpPr>
        <p:spPr>
          <a:xfrm>
            <a:off x="311760" y="2936880"/>
            <a:ext cx="8520120" cy="1629360"/>
          </a:xfrm>
          <a:prstGeom prst="rect">
            <a:avLst/>
          </a:prstGeom>
          <a:noFill/>
          <a:ln w="0">
            <a:noFill/>
          </a:ln>
        </p:spPr>
        <p:txBody>
          <a:bodyPr lIns="0" rIns="0" tIns="0" bIns="0" anchor="t">
            <a:normAutofit/>
          </a:bodyPr>
          <a:p>
            <a:endParaRPr b="0" lang="el-GR" sz="1400" spc="-1" strike="noStrike">
              <a:solidFill>
                <a:srgbClr val="000000"/>
              </a:solidFill>
              <a:latin typeface="Arial"/>
            </a:endParaRPr>
          </a:p>
        </p:txBody>
      </p:sp>
      <p:sp>
        <p:nvSpPr>
          <p:cNvPr id="6" name="PlaceHolder 5"/>
          <p:cNvSpPr>
            <a:spLocks noGrp="1"/>
          </p:cNvSpPr>
          <p:nvPr>
            <p:ph type="sldNum" idx="1"/>
          </p:nvPr>
        </p:nvSpPr>
        <p:spPr/>
        <p:txBody>
          <a:bodyPr/>
          <a:p>
            <a:fld id="{B0341770-EC60-4E88-A42D-ACF7977BCC6E}"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11760" y="444960"/>
            <a:ext cx="8520120" cy="572400"/>
          </a:xfrm>
          <a:prstGeom prst="rect">
            <a:avLst/>
          </a:prstGeom>
          <a:noFill/>
          <a:ln w="0">
            <a:noFill/>
          </a:ln>
        </p:spPr>
        <p:txBody>
          <a:bodyPr tIns="91440" bIns="91440" anchor="t">
            <a:normAutofit fontScale="90000"/>
          </a:bodyPr>
          <a:p>
            <a:r>
              <a:rPr b="0" lang="el-GR" sz="2800" spc="-1" strike="noStrike">
                <a:solidFill>
                  <a:srgbClr val="000000"/>
                </a:solidFill>
                <a:latin typeface="Arial"/>
              </a:rPr>
              <a:t>Πατήστε για επεξεργασία της μορφής κειμένου του τίτλου</a:t>
            </a:r>
            <a:endParaRPr b="0" lang="el-GR" sz="2800" spc="-1" strike="noStrike">
              <a:solidFill>
                <a:srgbClr val="000000"/>
              </a:solidFill>
              <a:latin typeface="Arial"/>
            </a:endParaRPr>
          </a:p>
        </p:txBody>
      </p:sp>
      <p:sp>
        <p:nvSpPr>
          <p:cNvPr id="1" name="PlaceHolder 2"/>
          <p:cNvSpPr>
            <a:spLocks noGrp="1"/>
          </p:cNvSpPr>
          <p:nvPr>
            <p:ph type="body"/>
          </p:nvPr>
        </p:nvSpPr>
        <p:spPr>
          <a:xfrm>
            <a:off x="311760" y="1152360"/>
            <a:ext cx="8520120" cy="3416040"/>
          </a:xfrm>
          <a:prstGeom prst="rect">
            <a:avLst/>
          </a:prstGeom>
          <a:noFill/>
          <a:ln w="0">
            <a:noFill/>
          </a:ln>
        </p:spPr>
        <p:txBody>
          <a:bodyPr tIns="91440" bIns="91440" anchor="t">
            <a:normAutofit/>
          </a:bodyPr>
          <a:p>
            <a:pPr marL="432000" indent="-324000">
              <a:spcBef>
                <a:spcPts val="1417"/>
              </a:spcBef>
              <a:buClr>
                <a:srgbClr val="000000"/>
              </a:buClr>
              <a:buSzPct val="45000"/>
              <a:buFont typeface="Wingdings" charset="2"/>
              <a:buChar char=""/>
            </a:pPr>
            <a:r>
              <a:rPr b="0" lang="el-GR" sz="1800" spc="-1" strike="noStrike">
                <a:solidFill>
                  <a:srgbClr val="000000"/>
                </a:solidFill>
                <a:latin typeface="Arial"/>
              </a:rPr>
              <a:t>Πατήστε για επεξεργασία της μορφής κειμένου διάρθρωσης</a:t>
            </a:r>
            <a:endParaRPr b="0" lang="el-GR"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l-GR" sz="1800" spc="-1" strike="noStrike">
                <a:solidFill>
                  <a:srgbClr val="000000"/>
                </a:solidFill>
                <a:latin typeface="Arial"/>
              </a:rPr>
              <a:t>Δεύτερο επίπεδο διάρθρωσης</a:t>
            </a:r>
            <a:endParaRPr b="0" lang="el-GR"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l-GR" sz="1800" spc="-1" strike="noStrike">
                <a:solidFill>
                  <a:srgbClr val="000000"/>
                </a:solidFill>
                <a:latin typeface="Arial"/>
              </a:rPr>
              <a:t>Τρίτο επίπεδο διάρθρωσης</a:t>
            </a:r>
            <a:endParaRPr b="0" lang="el-GR"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l-GR" sz="1800" spc="-1" strike="noStrike">
                <a:solidFill>
                  <a:srgbClr val="000000"/>
                </a:solidFill>
                <a:latin typeface="Arial"/>
              </a:rPr>
              <a:t>Τέταρτο επίπεδο διάρθρωσης</a:t>
            </a:r>
            <a:endParaRPr b="0" lang="el-GR"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l-GR" sz="1800" spc="-1" strike="noStrike">
                <a:solidFill>
                  <a:srgbClr val="000000"/>
                </a:solidFill>
                <a:latin typeface="Arial"/>
              </a:rPr>
              <a:t>Πέμπτο επίπεδο διάρθρωσης</a:t>
            </a:r>
            <a:endParaRPr b="0" lang="el-GR"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l-GR" sz="1800" spc="-1" strike="noStrike">
                <a:solidFill>
                  <a:srgbClr val="000000"/>
                </a:solidFill>
                <a:latin typeface="Arial"/>
              </a:rPr>
              <a:t>Έκτο επίπεδο διάρθρωσης</a:t>
            </a:r>
            <a:endParaRPr b="0" lang="el-GR"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l-GR" sz="1800" spc="-1" strike="noStrike">
                <a:solidFill>
                  <a:srgbClr val="000000"/>
                </a:solidFill>
                <a:latin typeface="Arial"/>
              </a:rPr>
              <a:t>Έβδομο επίπεδο διάρθρωσης</a:t>
            </a:r>
            <a:endParaRPr b="0" lang="el-GR" sz="1800" spc="-1" strike="noStrike">
              <a:solidFill>
                <a:srgbClr val="000000"/>
              </a:solidFill>
              <a:latin typeface="Arial"/>
            </a:endParaRPr>
          </a:p>
        </p:txBody>
      </p:sp>
      <p:sp>
        <p:nvSpPr>
          <p:cNvPr id="2" name="PlaceHolder 3"/>
          <p:cNvSpPr>
            <a:spLocks noGrp="1"/>
          </p:cNvSpPr>
          <p:nvPr>
            <p:ph type="sldNum" idx="1"/>
          </p:nvPr>
        </p:nvSpPr>
        <p:spPr>
          <a:xfrm>
            <a:off x="8472600" y="4663080"/>
            <a:ext cx="548280" cy="393120"/>
          </a:xfrm>
          <a:prstGeom prst="rect">
            <a:avLst/>
          </a:prstGeom>
          <a:noFill/>
          <a:ln w="0">
            <a:noFill/>
          </a:ln>
        </p:spPr>
        <p:txBody>
          <a:bodyPr tIns="91440" bIns="91440" anchor="ctr">
            <a:normAutofit/>
          </a:bodyPr>
          <a:lstStyle>
            <a:lvl1pPr algn="r">
              <a:lnSpc>
                <a:spcPct val="100000"/>
              </a:lnSpc>
              <a:buNone/>
              <a:tabLst>
                <a:tab algn="l" pos="0"/>
              </a:tabLst>
              <a:defRPr b="0" lang="el" sz="1000" spc="-1" strike="noStrike">
                <a:solidFill>
                  <a:srgbClr val="595959"/>
                </a:solidFill>
                <a:latin typeface="Arial"/>
                <a:ea typeface="Arial"/>
              </a:defRPr>
            </a:lvl1pPr>
          </a:lstStyle>
          <a:p>
            <a:pPr algn="r">
              <a:lnSpc>
                <a:spcPct val="100000"/>
              </a:lnSpc>
              <a:buNone/>
              <a:tabLst>
                <a:tab algn="l" pos="0"/>
              </a:tabLst>
            </a:pPr>
            <a:fld id="{F1A46398-98CA-49CE-90C1-89B8DAF61AB7}" type="slidenum">
              <a:rPr b="0" lang="el" sz="1000" spc="-1" strike="noStrike">
                <a:solidFill>
                  <a:srgbClr val="595959"/>
                </a:solidFill>
                <a:latin typeface="Arial"/>
                <a:ea typeface="Arial"/>
              </a:rPr>
              <a:t>&lt;αριθμός&gt;</a:t>
            </a:fld>
            <a:endParaRPr b="0" lang="el-GR" sz="10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2cc"/>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360000" y="1069560"/>
            <a:ext cx="5298480" cy="3790440"/>
          </a:xfrm>
          <a:prstGeom prst="rect">
            <a:avLst/>
          </a:prstGeom>
          <a:noFill/>
          <a:ln w="0">
            <a:noFill/>
          </a:ln>
        </p:spPr>
        <p:txBody>
          <a:bodyPr tIns="91440" bIns="91440" anchor="t">
            <a:noAutofit/>
          </a:bodyPr>
          <a:p>
            <a:pPr algn="just">
              <a:lnSpc>
                <a:spcPct val="150000"/>
              </a:lnSpc>
              <a:buNone/>
              <a:tabLst>
                <a:tab algn="l" pos="0"/>
              </a:tabLst>
            </a:pPr>
            <a:r>
              <a:rPr b="0" lang="el" sz="1600" spc="-1" strike="noStrike">
                <a:solidFill>
                  <a:srgbClr val="000000"/>
                </a:solidFill>
                <a:latin typeface="Cambria"/>
                <a:ea typeface="Cambria"/>
              </a:rPr>
              <a:t>O Leonard Cohen (1934-2016) υπήρξε ένας σπουδαίος Καναδός ποιητής, τραγουδοποιός και τραγουδιστής. Το έργο του ξεχώρισε για την ευαίσθητη ερμηνεία του, αλλά και τις θεματικές που άγγιξε με ποιητικό τρόπο, όπως η θρησκεία, η αγάπη, η μοναξιά, η αμφισβήτηση, η θνητότητα.</a:t>
            </a:r>
            <a:endParaRPr b="0" lang="el-GR" sz="1600" spc="-1" strike="noStrike">
              <a:solidFill>
                <a:srgbClr val="000000"/>
              </a:solidFill>
              <a:latin typeface="Arial"/>
            </a:endParaRPr>
          </a:p>
          <a:p>
            <a:pPr algn="just">
              <a:lnSpc>
                <a:spcPct val="115000"/>
              </a:lnSpc>
              <a:buNone/>
              <a:tabLst>
                <a:tab algn="l" pos="0"/>
              </a:tabLst>
            </a:pPr>
            <a:endParaRPr b="0" lang="el-GR" sz="1800" spc="-1" strike="noStrike">
              <a:solidFill>
                <a:srgbClr val="000000"/>
              </a:solidFill>
              <a:latin typeface="Arial"/>
            </a:endParaRPr>
          </a:p>
          <a:p>
            <a:pPr algn="just">
              <a:lnSpc>
                <a:spcPct val="150000"/>
              </a:lnSpc>
              <a:buNone/>
              <a:tabLst>
                <a:tab algn="l" pos="0"/>
              </a:tabLst>
            </a:pPr>
            <a:r>
              <a:rPr b="0" lang="el" sz="1600" spc="-1" strike="noStrike">
                <a:solidFill>
                  <a:srgbClr val="000000"/>
                </a:solidFill>
                <a:latin typeface="Cambria"/>
                <a:ea typeface="Cambria"/>
              </a:rPr>
              <a:t>Το έργο του επηρεάστηκε βαθιά από τη λογοτεχνία, όπως τον ποιητή Federico Garcia Lorca, τις μουσικές blues, country και folk, ιδιαίτερα τον </a:t>
            </a:r>
            <a:endParaRPr b="0" lang="el-GR" sz="1600" spc="-1" strike="noStrike">
              <a:solidFill>
                <a:srgbClr val="000000"/>
              </a:solidFill>
              <a:latin typeface="Arial"/>
            </a:endParaRPr>
          </a:p>
        </p:txBody>
      </p:sp>
      <p:pic>
        <p:nvPicPr>
          <p:cNvPr id="40" name="Google Shape;55;g2cc0f144d7c_0_0" descr=""/>
          <p:cNvPicPr/>
          <p:nvPr/>
        </p:nvPicPr>
        <p:blipFill>
          <a:blip r:embed="rId1"/>
          <a:srcRect l="27763" t="0" r="14343" b="0"/>
          <a:stretch/>
        </p:blipFill>
        <p:spPr>
          <a:xfrm>
            <a:off x="5852880" y="1002960"/>
            <a:ext cx="3290760" cy="4076280"/>
          </a:xfrm>
          <a:prstGeom prst="rect">
            <a:avLst/>
          </a:prstGeom>
          <a:ln w="0">
            <a:noFill/>
          </a:ln>
        </p:spPr>
      </p:pic>
      <p:sp>
        <p:nvSpPr>
          <p:cNvPr id="41" name="PlaceHolder 2"/>
          <p:cNvSpPr>
            <a:spLocks noGrp="1"/>
          </p:cNvSpPr>
          <p:nvPr>
            <p:ph type="title"/>
          </p:nvPr>
        </p:nvSpPr>
        <p:spPr>
          <a:xfrm>
            <a:off x="116280" y="0"/>
            <a:ext cx="8872560" cy="857520"/>
          </a:xfrm>
          <a:prstGeom prst="rect">
            <a:avLst/>
          </a:prstGeom>
          <a:solidFill>
            <a:srgbClr val="fce5cd"/>
          </a:solidFill>
          <a:ln w="0">
            <a:noFill/>
          </a:ln>
        </p:spPr>
        <p:txBody>
          <a:bodyPr tIns="91440" bIns="91440" anchor="t">
            <a:noAutofit/>
          </a:bodyPr>
          <a:p>
            <a:pPr algn="ctr">
              <a:lnSpc>
                <a:spcPct val="100000"/>
              </a:lnSpc>
              <a:buNone/>
              <a:tabLst>
                <a:tab algn="l" pos="0"/>
              </a:tabLst>
            </a:pPr>
            <a:r>
              <a:rPr b="1" lang="el" sz="2320" spc="-1" strike="noStrike">
                <a:solidFill>
                  <a:srgbClr val="000000"/>
                </a:solidFill>
                <a:latin typeface="Arial"/>
                <a:ea typeface="Arial"/>
              </a:rPr>
              <a:t>Τραγούδια με θρησκευτικό - πνευματικό περιεχόμενο: Η περίπτωση του Leonard Cohen</a:t>
            </a:r>
            <a:endParaRPr b="0" lang="el-GR" sz="2320" spc="-1" strike="noStrike">
              <a:solidFill>
                <a:srgbClr val="000000"/>
              </a:solidFill>
              <a:latin typeface="Arial"/>
            </a:endParaRPr>
          </a:p>
        </p:txBody>
      </p:sp>
      <p:sp>
        <p:nvSpPr>
          <p:cNvPr id="42" name="Google Shape;57;g2cc0f144d7c_0_0"/>
          <p:cNvSpPr/>
          <p:nvPr/>
        </p:nvSpPr>
        <p:spPr>
          <a:xfrm>
            <a:off x="5943960" y="4621320"/>
            <a:ext cx="3142080" cy="458280"/>
          </a:xfrm>
          <a:prstGeom prst="rect">
            <a:avLst/>
          </a:prstGeom>
          <a:noFill/>
          <a:ln w="0">
            <a:noFill/>
          </a:ln>
        </p:spPr>
        <p:style>
          <a:lnRef idx="0"/>
          <a:fillRef idx="0"/>
          <a:effectRef idx="0"/>
          <a:fontRef idx="minor"/>
        </p:style>
        <p:txBody>
          <a:bodyPr tIns="91440" bIns="91440" anchor="t">
            <a:noAutofit/>
          </a:bodyPr>
          <a:p>
            <a:pPr algn="ctr">
              <a:lnSpc>
                <a:spcPct val="100000"/>
              </a:lnSpc>
              <a:buNone/>
              <a:tabLst>
                <a:tab algn="l" pos="0"/>
              </a:tabLst>
            </a:pPr>
            <a:r>
              <a:rPr b="0" lang="el" sz="800" spc="-1" strike="noStrike">
                <a:solidFill>
                  <a:srgbClr val="999999"/>
                </a:solidFill>
                <a:latin typeface="Arial"/>
                <a:ea typeface="Arial"/>
              </a:rPr>
              <a:t>Takahiro Kyono, CC BY 2.0 &lt;https://creativecommons.org/licenses/by/2.0&gt;, via Wikimedia Commons</a:t>
            </a:r>
            <a:endParaRPr b="0" lang="el-GR" sz="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2cc"/>
        </a:solidFill>
      </p:bgPr>
    </p:bg>
    <p:spTree>
      <p:nvGrpSpPr>
        <p:cNvPr id="1" name=""/>
        <p:cNvGrpSpPr/>
        <p:nvPr/>
      </p:nvGrpSpPr>
      <p:grpSpPr>
        <a:xfrm>
          <a:off x="0" y="0"/>
          <a:ext cx="0" cy="0"/>
          <a:chOff x="0" y="0"/>
          <a:chExt cx="0" cy="0"/>
        </a:xfrm>
      </p:grpSpPr>
      <p:sp>
        <p:nvSpPr>
          <p:cNvPr id="43" name="PlaceHolder 1"/>
          <p:cNvSpPr>
            <a:spLocks noGrp="1"/>
          </p:cNvSpPr>
          <p:nvPr>
            <p:ph/>
          </p:nvPr>
        </p:nvSpPr>
        <p:spPr>
          <a:xfrm>
            <a:off x="3535560" y="203040"/>
            <a:ext cx="5508000" cy="4089240"/>
          </a:xfrm>
          <a:prstGeom prst="rect">
            <a:avLst/>
          </a:prstGeom>
          <a:noFill/>
          <a:ln w="0">
            <a:noFill/>
          </a:ln>
        </p:spPr>
        <p:txBody>
          <a:bodyPr tIns="91440" bIns="91440" anchor="t">
            <a:noAutofit/>
          </a:bodyPr>
          <a:p>
            <a:pPr algn="just">
              <a:lnSpc>
                <a:spcPct val="150000"/>
              </a:lnSpc>
              <a:buNone/>
              <a:tabLst>
                <a:tab algn="l" pos="0"/>
              </a:tabLst>
            </a:pPr>
            <a:r>
              <a:rPr b="0" lang="el" sz="1600" spc="-1" strike="noStrike">
                <a:solidFill>
                  <a:srgbClr val="000000"/>
                </a:solidFill>
                <a:latin typeface="Cambria"/>
                <a:ea typeface="Cambria"/>
              </a:rPr>
              <a:t>τραγουδιστή Bob Dylan, αλλά και τα θρησκευτικά του βιώματα, όπως την Ιουδαϊκή του πίστη, τον Βουδισμό και την Ινδουιστική φιλοσοφία. </a:t>
            </a:r>
            <a:endParaRPr b="0" lang="el-GR" sz="1600" spc="-1" strike="noStrike">
              <a:solidFill>
                <a:srgbClr val="000000"/>
              </a:solidFill>
              <a:latin typeface="Arial"/>
            </a:endParaRPr>
          </a:p>
          <a:p>
            <a:pPr algn="just">
              <a:lnSpc>
                <a:spcPct val="115000"/>
              </a:lnSpc>
              <a:buNone/>
              <a:tabLst>
                <a:tab algn="l" pos="0"/>
              </a:tabLst>
            </a:pPr>
            <a:endParaRPr b="0" lang="el-GR" sz="1800" spc="-1" strike="noStrike">
              <a:solidFill>
                <a:srgbClr val="000000"/>
              </a:solidFill>
              <a:latin typeface="Arial"/>
            </a:endParaRPr>
          </a:p>
          <a:p>
            <a:pPr algn="just">
              <a:lnSpc>
                <a:spcPct val="150000"/>
              </a:lnSpc>
              <a:buNone/>
              <a:tabLst>
                <a:tab algn="l" pos="0"/>
              </a:tabLst>
            </a:pPr>
            <a:r>
              <a:rPr b="0" lang="el" sz="1600" spc="-1" strike="noStrike">
                <a:solidFill>
                  <a:srgbClr val="000000"/>
                </a:solidFill>
                <a:latin typeface="Cambria"/>
                <a:ea typeface="Cambria"/>
              </a:rPr>
              <a:t>Τα τραγούδια του, όπως το "Hallelujah", το "Suzanne", το “Dance me to the end of love” και το "Bird on the Wire" έχουν καταστεί διαχρονικά, έχουν επανεκτελεστεί και διασκευαστεί από πολλούς καλλιτέχνες.</a:t>
            </a:r>
            <a:endParaRPr b="0" lang="el-GR" sz="1600" spc="-1" strike="noStrike">
              <a:solidFill>
                <a:srgbClr val="000000"/>
              </a:solidFill>
              <a:latin typeface="Arial"/>
            </a:endParaRPr>
          </a:p>
          <a:p>
            <a:pPr>
              <a:lnSpc>
                <a:spcPct val="115000"/>
              </a:lnSpc>
              <a:spcAft>
                <a:spcPts val="1199"/>
              </a:spcAft>
              <a:buNone/>
              <a:tabLst>
                <a:tab algn="l" pos="0"/>
              </a:tabLst>
            </a:pPr>
            <a:endParaRPr b="0" lang="el-GR" sz="1800" spc="-1" strike="noStrike">
              <a:solidFill>
                <a:srgbClr val="000000"/>
              </a:solidFill>
              <a:latin typeface="Arial"/>
            </a:endParaRPr>
          </a:p>
        </p:txBody>
      </p:sp>
      <p:pic>
        <p:nvPicPr>
          <p:cNvPr id="44" name="Google Shape;63;g2cc0f144d7c_0_10" descr=""/>
          <p:cNvPicPr/>
          <p:nvPr/>
        </p:nvPicPr>
        <p:blipFill>
          <a:blip r:embed="rId1"/>
          <a:srcRect l="-128190" t="-1449" r="128190" b="1449"/>
          <a:stretch/>
        </p:blipFill>
        <p:spPr>
          <a:xfrm>
            <a:off x="-3848400" y="0"/>
            <a:ext cx="3202920" cy="4733280"/>
          </a:xfrm>
          <a:prstGeom prst="rect">
            <a:avLst/>
          </a:prstGeom>
          <a:ln w="0">
            <a:noFill/>
          </a:ln>
        </p:spPr>
      </p:pic>
      <p:pic>
        <p:nvPicPr>
          <p:cNvPr id="45" name="Google Shape;64;g2cc0f144d7c_0_10" descr=""/>
          <p:cNvPicPr/>
          <p:nvPr/>
        </p:nvPicPr>
        <p:blipFill>
          <a:blip r:embed="rId2"/>
          <a:stretch/>
        </p:blipFill>
        <p:spPr>
          <a:xfrm>
            <a:off x="152280" y="152280"/>
            <a:ext cx="3273840" cy="4838400"/>
          </a:xfrm>
          <a:prstGeom prst="rect">
            <a:avLst/>
          </a:prstGeom>
          <a:ln w="0">
            <a:noFill/>
          </a:ln>
        </p:spPr>
      </p:pic>
      <p:sp>
        <p:nvSpPr>
          <p:cNvPr id="46" name="Google Shape;65;g2cc0f144d7c_0_10"/>
          <p:cNvSpPr/>
          <p:nvPr/>
        </p:nvSpPr>
        <p:spPr>
          <a:xfrm>
            <a:off x="273600" y="4497840"/>
            <a:ext cx="3021840" cy="410400"/>
          </a:xfrm>
          <a:prstGeom prst="rect">
            <a:avLst/>
          </a:prstGeom>
          <a:noFill/>
          <a:ln w="0">
            <a:noFill/>
          </a:ln>
        </p:spPr>
        <p:style>
          <a:lnRef idx="0"/>
          <a:fillRef idx="0"/>
          <a:effectRef idx="0"/>
          <a:fontRef idx="minor"/>
        </p:style>
        <p:txBody>
          <a:bodyPr tIns="91440" bIns="91440" anchor="t">
            <a:noAutofit/>
          </a:bodyPr>
          <a:p>
            <a:pPr>
              <a:lnSpc>
                <a:spcPct val="100000"/>
              </a:lnSpc>
              <a:buNone/>
              <a:tabLst>
                <a:tab algn="l" pos="0"/>
              </a:tabLst>
            </a:pPr>
            <a:r>
              <a:rPr b="0" lang="el" sz="800" spc="-1" strike="noStrike">
                <a:solidFill>
                  <a:srgbClr val="d2d0ce"/>
                </a:solidFill>
                <a:latin typeface="Arial"/>
                <a:ea typeface="Arial"/>
              </a:rPr>
              <a:t>Gorupdebesanez, CC BY-SA 3.0 &lt;https://creativecommons.org/licenses/by-sa/3.0&gt;, via Wikimedia Commons</a:t>
            </a:r>
            <a:endParaRPr b="0" lang="el-GR" sz="800" spc="-1" strike="noStrike">
              <a:latin typeface="Arial"/>
            </a:endParaRPr>
          </a:p>
        </p:txBody>
      </p:sp>
      <p:sp>
        <p:nvSpPr>
          <p:cNvPr id="47" name="Google Shape;66;g2cc0f144d7c_0_10"/>
          <p:cNvSpPr/>
          <p:nvPr/>
        </p:nvSpPr>
        <p:spPr>
          <a:xfrm>
            <a:off x="3615120" y="3707280"/>
            <a:ext cx="5427720" cy="1026000"/>
          </a:xfrm>
          <a:prstGeom prst="rect">
            <a:avLst/>
          </a:prstGeom>
          <a:noFill/>
          <a:ln w="0">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2cc"/>
        </a:solidFill>
      </p:bgPr>
    </p:bg>
    <p:spTree>
      <p:nvGrpSpPr>
        <p:cNvPr id="1" name=""/>
        <p:cNvGrpSpPr/>
        <p:nvPr/>
      </p:nvGrpSpPr>
      <p:grpSpPr>
        <a:xfrm>
          <a:off x="0" y="0"/>
          <a:ext cx="0" cy="0"/>
          <a:chOff x="0" y="0"/>
          <a:chExt cx="0" cy="0"/>
        </a:xfrm>
      </p:grpSpPr>
      <p:sp>
        <p:nvSpPr>
          <p:cNvPr id="48" name="PlaceHolder 1"/>
          <p:cNvSpPr>
            <a:spLocks noGrp="1"/>
          </p:cNvSpPr>
          <p:nvPr>
            <p:ph/>
          </p:nvPr>
        </p:nvSpPr>
        <p:spPr>
          <a:xfrm>
            <a:off x="846720" y="203040"/>
            <a:ext cx="8196480" cy="4089240"/>
          </a:xfrm>
          <a:prstGeom prst="rect">
            <a:avLst/>
          </a:prstGeom>
          <a:noFill/>
          <a:ln w="0">
            <a:noFill/>
          </a:ln>
        </p:spPr>
        <p:txBody>
          <a:bodyPr tIns="91440" bIns="91440" anchor="t">
            <a:noAutofit/>
          </a:bodyPr>
          <a:p>
            <a:pPr algn="ctr">
              <a:lnSpc>
                <a:spcPct val="200000"/>
              </a:lnSpc>
              <a:buNone/>
              <a:tabLst>
                <a:tab algn="l" pos="0"/>
              </a:tabLst>
            </a:pPr>
            <a:r>
              <a:rPr b="0" i="1" lang="el" sz="1800" spc="-1" strike="noStrike">
                <a:solidFill>
                  <a:srgbClr val="0000ff"/>
                </a:solidFill>
                <a:latin typeface="Arial"/>
                <a:ea typeface="Arial"/>
              </a:rPr>
              <a:t>Χτυπήστε τις καμπάνες που ακόμα μπορούν να χτυπήσουν </a:t>
            </a:r>
            <a:endParaRPr b="0" lang="el-GR" sz="1800" spc="-1" strike="noStrike">
              <a:solidFill>
                <a:srgbClr val="000000"/>
              </a:solidFill>
              <a:latin typeface="Arial"/>
            </a:endParaRPr>
          </a:p>
          <a:p>
            <a:pPr algn="ctr">
              <a:lnSpc>
                <a:spcPct val="200000"/>
              </a:lnSpc>
              <a:buNone/>
              <a:tabLst>
                <a:tab algn="l" pos="0"/>
              </a:tabLst>
            </a:pPr>
            <a:r>
              <a:rPr b="0" i="1" lang="el" sz="1800" spc="-1" strike="noStrike">
                <a:solidFill>
                  <a:srgbClr val="0000ff"/>
                </a:solidFill>
                <a:latin typeface="Arial"/>
                <a:ea typeface="Arial"/>
              </a:rPr>
              <a:t>Ξεχάστε την τέλεια προσφορά σας.</a:t>
            </a:r>
            <a:endParaRPr b="0" lang="el-GR" sz="1800" spc="-1" strike="noStrike">
              <a:solidFill>
                <a:srgbClr val="000000"/>
              </a:solidFill>
              <a:latin typeface="Arial"/>
            </a:endParaRPr>
          </a:p>
          <a:p>
            <a:pPr algn="ctr">
              <a:lnSpc>
                <a:spcPct val="200000"/>
              </a:lnSpc>
              <a:buNone/>
              <a:tabLst>
                <a:tab algn="l" pos="0"/>
              </a:tabLst>
            </a:pPr>
            <a:r>
              <a:rPr b="0" i="1" lang="el" sz="1800" spc="-1" strike="noStrike">
                <a:solidFill>
                  <a:srgbClr val="0000ff"/>
                </a:solidFill>
                <a:latin typeface="Arial"/>
                <a:ea typeface="Arial"/>
              </a:rPr>
              <a:t> </a:t>
            </a:r>
            <a:r>
              <a:rPr b="0" i="1" lang="el" sz="1800" spc="-1" strike="noStrike">
                <a:solidFill>
                  <a:srgbClr val="0000ff"/>
                </a:solidFill>
                <a:latin typeface="Arial"/>
                <a:ea typeface="Arial"/>
              </a:rPr>
              <a:t>Υπάρχει μια ρωγμή, μια ρωγμή σε όλα </a:t>
            </a:r>
            <a:endParaRPr b="0" lang="el-GR" sz="1800" spc="-1" strike="noStrike">
              <a:solidFill>
                <a:srgbClr val="000000"/>
              </a:solidFill>
              <a:latin typeface="Arial"/>
            </a:endParaRPr>
          </a:p>
          <a:p>
            <a:pPr algn="ctr">
              <a:lnSpc>
                <a:spcPct val="200000"/>
              </a:lnSpc>
              <a:buNone/>
              <a:tabLst>
                <a:tab algn="l" pos="0"/>
              </a:tabLst>
            </a:pPr>
            <a:r>
              <a:rPr b="0" i="1" lang="el" sz="1800" spc="-1" strike="noStrike">
                <a:solidFill>
                  <a:srgbClr val="0000ff"/>
                </a:solidFill>
                <a:latin typeface="Arial"/>
                <a:ea typeface="Arial"/>
              </a:rPr>
              <a:t>Έτσι μπαίνει το φως.  </a:t>
            </a:r>
            <a:endParaRPr b="0" lang="el-GR" sz="1800" spc="-1" strike="noStrike">
              <a:solidFill>
                <a:srgbClr val="000000"/>
              </a:solidFill>
              <a:latin typeface="Arial"/>
            </a:endParaRPr>
          </a:p>
          <a:p>
            <a:pPr algn="ctr">
              <a:lnSpc>
                <a:spcPct val="200000"/>
              </a:lnSpc>
              <a:buNone/>
              <a:tabLst>
                <a:tab algn="l" pos="0"/>
              </a:tabLst>
            </a:pPr>
            <a:endParaRPr b="0" lang="el-GR" sz="1800" spc="-1" strike="noStrike">
              <a:solidFill>
                <a:srgbClr val="000000"/>
              </a:solidFill>
              <a:latin typeface="Arial"/>
            </a:endParaRPr>
          </a:p>
          <a:p>
            <a:pPr algn="ctr">
              <a:lnSpc>
                <a:spcPct val="200000"/>
              </a:lnSpc>
              <a:buNone/>
              <a:tabLst>
                <a:tab algn="l" pos="0"/>
              </a:tabLst>
            </a:pPr>
            <a:r>
              <a:rPr b="0" lang="el" sz="1800" spc="-1" strike="noStrike">
                <a:solidFill>
                  <a:srgbClr val="0000ff"/>
                </a:solidFill>
                <a:latin typeface="Arial"/>
                <a:ea typeface="Arial"/>
              </a:rPr>
              <a:t>(Από το τραγούδι “Anthem” του Leonard Cohen)</a:t>
            </a:r>
            <a:endParaRPr b="0" lang="el-GR" sz="1800" spc="-1" strike="noStrike">
              <a:solidFill>
                <a:srgbClr val="000000"/>
              </a:solidFill>
              <a:latin typeface="Arial"/>
            </a:endParaRPr>
          </a:p>
          <a:p>
            <a:pPr algn="just">
              <a:lnSpc>
                <a:spcPct val="150000"/>
              </a:lnSpc>
              <a:buNone/>
              <a:tabLst>
                <a:tab algn="l" pos="0"/>
              </a:tabLst>
            </a:pPr>
            <a:endParaRPr b="0" lang="el-GR" sz="1800" spc="-1" strike="noStrike">
              <a:solidFill>
                <a:srgbClr val="000000"/>
              </a:solidFill>
              <a:latin typeface="Arial"/>
            </a:endParaRPr>
          </a:p>
          <a:p>
            <a:pPr>
              <a:lnSpc>
                <a:spcPct val="115000"/>
              </a:lnSpc>
              <a:spcAft>
                <a:spcPts val="1199"/>
              </a:spcAft>
              <a:buNone/>
              <a:tabLst>
                <a:tab algn="l" pos="0"/>
              </a:tabLst>
            </a:pPr>
            <a:endParaRPr b="0" lang="el-GR" sz="1800" spc="-1" strike="noStrike">
              <a:solidFill>
                <a:srgbClr val="000000"/>
              </a:solidFill>
              <a:latin typeface="Arial"/>
            </a:endParaRPr>
          </a:p>
        </p:txBody>
      </p:sp>
      <p:pic>
        <p:nvPicPr>
          <p:cNvPr id="49" name="Google Shape;72;g2e99a6905eb_0_0" descr=""/>
          <p:cNvPicPr/>
          <p:nvPr/>
        </p:nvPicPr>
        <p:blipFill>
          <a:blip r:embed="rId1"/>
          <a:srcRect l="-128190" t="-1449" r="128190" b="1449"/>
          <a:stretch/>
        </p:blipFill>
        <p:spPr>
          <a:xfrm>
            <a:off x="-3848400" y="0"/>
            <a:ext cx="3202920" cy="4733280"/>
          </a:xfrm>
          <a:prstGeom prst="rect">
            <a:avLst/>
          </a:prstGeom>
          <a:ln w="0">
            <a:noFill/>
          </a:ln>
        </p:spPr>
      </p:pic>
      <p:sp>
        <p:nvSpPr>
          <p:cNvPr id="50" name="Google Shape;73;g2e99a6905eb_0_0"/>
          <p:cNvSpPr/>
          <p:nvPr/>
        </p:nvSpPr>
        <p:spPr>
          <a:xfrm>
            <a:off x="3295800" y="3882240"/>
            <a:ext cx="5427720" cy="1026000"/>
          </a:xfrm>
          <a:prstGeom prst="rect">
            <a:avLst/>
          </a:prstGeom>
          <a:noFill/>
          <a:ln w="0">
            <a:no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2cc"/>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311760" y="148680"/>
            <a:ext cx="8323560" cy="1003680"/>
          </a:xfrm>
          <a:prstGeom prst="rect">
            <a:avLst/>
          </a:prstGeom>
          <a:solidFill>
            <a:srgbClr val="fce5cd"/>
          </a:solidFill>
          <a:ln w="0">
            <a:noFill/>
          </a:ln>
        </p:spPr>
        <p:txBody>
          <a:bodyPr tIns="91440" bIns="91440" anchor="t">
            <a:normAutofit/>
          </a:bodyPr>
          <a:p>
            <a:pPr algn="ctr">
              <a:lnSpc>
                <a:spcPct val="100000"/>
              </a:lnSpc>
              <a:buNone/>
              <a:tabLst>
                <a:tab algn="l" pos="0"/>
              </a:tabLst>
            </a:pPr>
            <a:r>
              <a:rPr b="0" lang="el" sz="2800" spc="-1" strike="noStrike">
                <a:solidFill>
                  <a:srgbClr val="000000"/>
                </a:solidFill>
                <a:latin typeface="Arial"/>
                <a:ea typeface="Arial"/>
              </a:rPr>
              <a:t>Δραστηριότητα</a:t>
            </a:r>
            <a:endParaRPr b="0" lang="el-GR" sz="2800" spc="-1" strike="noStrike">
              <a:solidFill>
                <a:srgbClr val="000000"/>
              </a:solidFill>
              <a:latin typeface="Arial"/>
            </a:endParaRPr>
          </a:p>
        </p:txBody>
      </p:sp>
      <p:sp>
        <p:nvSpPr>
          <p:cNvPr id="52" name="PlaceHolder 2"/>
          <p:cNvSpPr>
            <a:spLocks noGrp="1"/>
          </p:cNvSpPr>
          <p:nvPr>
            <p:ph/>
          </p:nvPr>
        </p:nvSpPr>
        <p:spPr>
          <a:xfrm>
            <a:off x="311760" y="1152360"/>
            <a:ext cx="8520120" cy="3990600"/>
          </a:xfrm>
          <a:prstGeom prst="rect">
            <a:avLst/>
          </a:prstGeom>
          <a:noFill/>
          <a:ln w="0">
            <a:noFill/>
          </a:ln>
        </p:spPr>
        <p:txBody>
          <a:bodyPr tIns="91440" bIns="91440" anchor="t">
            <a:normAutofit/>
          </a:bodyPr>
          <a:p>
            <a:pPr algn="just">
              <a:lnSpc>
                <a:spcPct val="115000"/>
              </a:lnSpc>
              <a:buNone/>
              <a:tabLst>
                <a:tab algn="l" pos="0"/>
              </a:tabLst>
            </a:pPr>
            <a:r>
              <a:rPr b="0" lang="el" sz="1600" spc="-1" strike="noStrike">
                <a:solidFill>
                  <a:srgbClr val="000000"/>
                </a:solidFill>
                <a:latin typeface="Cambria"/>
                <a:ea typeface="Cambria"/>
              </a:rPr>
              <a:t>Αναζητήστε και ακούστε το τραγούδι </a:t>
            </a:r>
            <a:r>
              <a:rPr b="1" lang="el" sz="1600" spc="-1" strike="noStrike">
                <a:solidFill>
                  <a:srgbClr val="000000"/>
                </a:solidFill>
                <a:latin typeface="Cambria"/>
                <a:ea typeface="Cambria"/>
              </a:rPr>
              <a:t>“Born in Chains”</a:t>
            </a:r>
            <a:r>
              <a:rPr b="0" lang="el" sz="1600" spc="-1" strike="noStrike">
                <a:solidFill>
                  <a:srgbClr val="000000"/>
                </a:solidFill>
                <a:latin typeface="Cambria"/>
                <a:ea typeface="Cambria"/>
              </a:rPr>
              <a:t> του σπουδαίου ποιητή και τραγουδοποιού </a:t>
            </a:r>
            <a:r>
              <a:rPr b="1" lang="el" sz="1600" spc="-1" strike="noStrike">
                <a:solidFill>
                  <a:srgbClr val="000000"/>
                </a:solidFill>
                <a:latin typeface="Cambria"/>
                <a:ea typeface="Cambria"/>
              </a:rPr>
              <a:t>Leonard Cohen. </a:t>
            </a:r>
            <a:r>
              <a:rPr b="0" lang="el" sz="1600" spc="-1" strike="noStrike">
                <a:solidFill>
                  <a:srgbClr val="000000"/>
                </a:solidFill>
                <a:latin typeface="Cambria"/>
                <a:ea typeface="Cambria"/>
              </a:rPr>
              <a:t>Μελετήστε τους στίχους. Βρείτε ομοιότητες και διαφορές με το spiritual “Go down Moses” τόσο στην μουσική του εκτέλεση - ερμηνεία όσο και στο περιεχόμενο και τους συμβολισμούς των στίχων.</a:t>
            </a:r>
            <a:endParaRPr b="0" lang="el-GR" sz="1600" spc="-1" strike="noStrike">
              <a:solidFill>
                <a:srgbClr val="000000"/>
              </a:solidFill>
              <a:latin typeface="Arial"/>
            </a:endParaRPr>
          </a:p>
          <a:p>
            <a:pPr>
              <a:lnSpc>
                <a:spcPct val="115000"/>
              </a:lnSpc>
              <a:buNone/>
              <a:tabLst>
                <a:tab algn="l" pos="0"/>
              </a:tabLst>
            </a:pPr>
            <a:endParaRPr b="0" lang="el-GR" sz="1100" spc="-1" strike="noStrike">
              <a:solidFill>
                <a:srgbClr val="000000"/>
              </a:solidFill>
              <a:latin typeface="Arial"/>
            </a:endParaRPr>
          </a:p>
          <a:p>
            <a:pPr>
              <a:lnSpc>
                <a:spcPct val="115000"/>
              </a:lnSpc>
              <a:buNone/>
              <a:tabLst>
                <a:tab algn="l" pos="0"/>
              </a:tabLst>
            </a:pPr>
            <a:endParaRPr b="0" lang="el-GR" sz="1100" spc="-1" strike="noStrike">
              <a:solidFill>
                <a:srgbClr val="000000"/>
              </a:solidFill>
              <a:latin typeface="Arial"/>
            </a:endParaRPr>
          </a:p>
          <a:p>
            <a:pPr>
              <a:lnSpc>
                <a:spcPct val="115000"/>
              </a:lnSpc>
              <a:buNone/>
              <a:tabLst>
                <a:tab algn="l" pos="0"/>
              </a:tabLst>
            </a:pPr>
            <a:endParaRPr b="0" lang="el-GR" sz="1100" spc="-1" strike="noStrike">
              <a:solidFill>
                <a:srgbClr val="000000"/>
              </a:solidFill>
              <a:latin typeface="Arial"/>
            </a:endParaRPr>
          </a:p>
          <a:p>
            <a:pPr>
              <a:lnSpc>
                <a:spcPct val="115000"/>
              </a:lnSpc>
              <a:spcAft>
                <a:spcPts val="1199"/>
              </a:spcAft>
              <a:buNone/>
              <a:tabLst>
                <a:tab algn="l" pos="0"/>
              </a:tabLst>
            </a:pPr>
            <a:endParaRPr b="0" lang="el-GR" sz="1800" spc="-1" strike="noStrike">
              <a:solidFill>
                <a:srgbClr val="000000"/>
              </a:solidFill>
              <a:latin typeface="Arial"/>
            </a:endParaRPr>
          </a:p>
        </p:txBody>
      </p:sp>
      <p:pic>
        <p:nvPicPr>
          <p:cNvPr id="53" name="Google Shape;80;p1" descr=""/>
          <p:cNvPicPr/>
          <p:nvPr/>
        </p:nvPicPr>
        <p:blipFill>
          <a:blip r:embed="rId1"/>
          <a:stretch/>
        </p:blipFill>
        <p:spPr>
          <a:xfrm>
            <a:off x="1747080" y="2571840"/>
            <a:ext cx="6272280" cy="249624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TotalTime>
  <Application>LibreOffice/7.3.3.2$Windows_X86_64 LibreOffice_project/d1d0ea68f081ee2800a922cac8f79445e4603348</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el-GR</dc:language>
  <cp:lastModifiedBy/>
  <dcterms:modified xsi:type="dcterms:W3CDTF">2024-08-31T12:32:23Z</dcterms:modified>
  <cp:revision>1</cp:revision>
  <dc:subject/>
  <dc:title/>
</cp:coreProperties>
</file>