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Κείμενο τίτλου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Κείμενο τίτλου</a:t>
            </a:r>
          </a:p>
        </p:txBody>
      </p:sp>
      <p:sp>
        <p:nvSpPr>
          <p:cNvPr id="12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+mj-lt"/>
                <a:ea typeface="+mj-ea"/>
                <a:cs typeface="+mj-cs"/>
                <a:sym typeface="Helvetica"/>
              </a:defRPr>
            </a:lvl1pPr>
            <a:lvl2pPr marL="10550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2pPr>
            <a:lvl3pPr marL="16646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3pPr>
            <a:lvl4pPr marL="22742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4pPr>
            <a:lvl5pPr marL="28838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94" name="«Πληκτρολογήστε παράθεση εδώ.»"/>
          <p:cNvSpPr txBox="1"/>
          <p:nvPr>
            <p:ph type="body" sz="quarter" idx="21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400"/>
              </a:spcBef>
              <a:buSzTx/>
              <a:buNone/>
              <a:defRPr sz="5600"/>
            </a:pPr>
          </a:p>
        </p:txBody>
      </p:sp>
      <p:sp>
        <p:nvSpPr>
          <p:cNvPr id="95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Πανοραμική φωτογραφία δύο ατόμων που κάνουν κανό σε ένα πλατύ ποτάμι με χιονισμένα βουνά στο φόντο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Πανοραμική φωτογραφία δύο ατόμων που κάνουν κανό σε ένα πλατύ ποτάμι με χιονισμένα βουνά στο φόντο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Κείμενο τίτλου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Κείμενο τίτλου</a:t>
            </a:r>
          </a:p>
        </p:txBody>
      </p:sp>
      <p:sp>
        <p:nvSpPr>
          <p:cNvPr id="22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- Κέντρ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Κείμενο τίτλου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3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Κατακόρυφ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Κείμενο τίτλου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Κείμενο τίτλου</a:t>
            </a:r>
          </a:p>
        </p:txBody>
      </p:sp>
      <p:sp>
        <p:nvSpPr>
          <p:cNvPr id="40" name="Επίπεδο κύριου τμήματος ένα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- Πάν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49" name="Αριθμός σλάιντ"/>
          <p:cNvSpPr txBox="1"/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και 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57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67" name="Επίπεδο κύριου τμήματος ένα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Επίπεδο κύριου τμήματος ένα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Ένα παιδί κοιτά με κιάλια ένα χιονισμένο ορεινό τοπίο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Μικρό βραχώδες νησί καλυμμένο με γρασίδι και περιτριγυρισμένο από ωκεανό με τον γαλάζιο ουρανό στο φόντο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3"/>
          </p:nvPr>
        </p:nvSpPr>
        <p:spPr>
          <a:xfrm>
            <a:off x="1583265" y="-1879600"/>
            <a:ext cx="10414002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hyperlink" Target="https://commons.wikimedia.org/wiki/File:Scott_Joplin_in_1912.jpg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hyperlink" Target="https://commons.wikimedia.org/wiki/File:James_Scott_(composer)_c._1904.jpg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hyperlink" Target="https://commons.wikimedia.org/wiki/File:Joseph_Lamb_(musician)_ca._1915.jpg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Relationship Id="rId3" Type="http://schemas.openxmlformats.org/officeDocument/2006/relationships/hyperlink" Target="https://commons.wikimedia.org/wiki/File:Jelly_Roll_Morton_(c._1927).jpg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Εξερευνώ το Ragtim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Εξερευνώ το Ragtime</a:t>
            </a:r>
          </a:p>
        </p:txBody>
      </p:sp>
      <p:sp>
        <p:nvSpPr>
          <p:cNvPr id="120" name="Διπλό κλικ για αλλαγή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agti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0"/>
            </a:lvl1pPr>
          </a:lstStyle>
          <a:p>
            <a:pPr/>
            <a:r>
              <a:t>Ragtime</a:t>
            </a:r>
          </a:p>
        </p:txBody>
      </p:sp>
      <p:sp>
        <p:nvSpPr>
          <p:cNvPr id="123" name="Συνθετικό μουσικό είδος για πιάνο.…"/>
          <p:cNvSpPr txBox="1"/>
          <p:nvPr>
            <p:ph type="body" idx="1"/>
          </p:nvPr>
        </p:nvSpPr>
        <p:spPr>
          <a:xfrm>
            <a:off x="1790700" y="4626993"/>
            <a:ext cx="20815300" cy="8839202"/>
          </a:xfrm>
          <a:prstGeom prst="rect">
            <a:avLst/>
          </a:prstGeom>
        </p:spPr>
        <p:txBody>
          <a:bodyPr/>
          <a:lstStyle/>
          <a:p>
            <a:pPr marL="530351" indent="-530351" defTabSz="718184">
              <a:spcBef>
                <a:spcPts val="5100"/>
              </a:spcBef>
              <a:defRPr sz="4500"/>
            </a:pPr>
            <a:r>
              <a:t>Συνθετικό μουσικό είδος για πιάνο.  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Εμφανίστηκε περίπου το 1870.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Γεννήθηκε στις αφροαμερικάνικες κοινότητες της Αμερικής.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Συγκοπτόμενος ρυθμός σε 2/4 ή 4/4. 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Μέτρια χρονική αγωγή.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Δεξιοτεχνικός χαρακτήρας. 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Άσκησε επιρροή στην αρχική μορφή της τζαζ.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cott Joplin (1868 - 1917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Scott Joplin (1868 - 1917)</a:t>
            </a:r>
          </a:p>
        </p:txBody>
      </p:sp>
      <p:sp>
        <p:nvSpPr>
          <p:cNvPr id="126" name="Αμερικάνος συνθέτης και πιανίστας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Αμερικάνος συνθέτης και πιανίστας. </a:t>
            </a:r>
          </a:p>
          <a:p>
            <a:pPr/>
            <a:r>
              <a:t>Κύριος συνθετικός εκπρόσωπος του Ragtime.</a:t>
            </a:r>
          </a:p>
          <a:p>
            <a:pPr/>
            <a:r>
              <a:t>Συνέθεσε περίπου 40 Ragtimes.</a:t>
            </a:r>
          </a:p>
          <a:p>
            <a:pPr/>
            <a:r>
              <a:t>Δημοφιλή έργα του είναι τα Ragtimes με τίτλο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Maple Leaf Rag</a:t>
            </a:r>
            <a:r>
              <a:t> και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The</a:t>
            </a:r>
            <a:r>
              <a:t>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Entertainer</a:t>
            </a:r>
          </a:p>
        </p:txBody>
      </p:sp>
      <p:grpSp>
        <p:nvGrpSpPr>
          <p:cNvPr id="131" name="Ομαδοποίηση"/>
          <p:cNvGrpSpPr/>
          <p:nvPr/>
        </p:nvGrpSpPr>
        <p:grpSpPr>
          <a:xfrm>
            <a:off x="14735418" y="3708999"/>
            <a:ext cx="5733568" cy="9433513"/>
            <a:chOff x="0" y="0"/>
            <a:chExt cx="5733566" cy="9433512"/>
          </a:xfrm>
        </p:grpSpPr>
        <p:pic>
          <p:nvPicPr>
            <p:cNvPr id="127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33567" cy="7401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0" name="Caption"/>
            <p:cNvGrpSpPr/>
            <p:nvPr/>
          </p:nvGrpSpPr>
          <p:grpSpPr>
            <a:xfrm>
              <a:off x="0" y="7503112"/>
              <a:ext cx="5733567" cy="1930401"/>
              <a:chOff x="0" y="0"/>
              <a:chExt cx="5733566" cy="1930400"/>
            </a:xfrm>
          </p:grpSpPr>
          <p:sp>
            <p:nvSpPr>
              <p:cNvPr id="128" name="Ορθογώνιο"/>
              <p:cNvSpPr/>
              <p:nvPr/>
            </p:nvSpPr>
            <p:spPr>
              <a:xfrm>
                <a:off x="0" y="0"/>
                <a:ext cx="5733567" cy="1930401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Public Domain,…"/>
              <p:cNvSpPr txBox="1"/>
              <p:nvPr/>
            </p:nvSpPr>
            <p:spPr>
              <a:xfrm>
                <a:off x="0" y="-1"/>
                <a:ext cx="5733566" cy="193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 </a:t>
                </a:r>
              </a:p>
              <a:p>
                <a:pPr>
                  <a:defRPr sz="3000" u="sng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3" invalidUrl="" action="" tgtFrame="" tooltip="" history="1" highlightClick="0" endSnd="0"/>
                  </a:rPr>
                  <a:t>https://commons.wikimedia.org/wiki/File:Scott_Joplin_in_1912.jpg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James Scott (1885 - 1938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James Scott (1885 - 1938)</a:t>
            </a:r>
          </a:p>
        </p:txBody>
      </p:sp>
      <p:sp>
        <p:nvSpPr>
          <p:cNvPr id="134" name="Σημαντικός συνθέτης μουσικής ragtim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Σημαντικός συνθέτης μουσικής ragtime.</a:t>
            </a:r>
          </a:p>
          <a:p>
            <a:pPr/>
            <a:r>
              <a:t>Ήταν γιος πρώην σκλάβων.</a:t>
            </a:r>
          </a:p>
          <a:p>
            <a:pPr/>
            <a:r>
              <a:t>Δραστηριοποιήθηκε ως πιανίστας και συνθέτης.</a:t>
            </a:r>
          </a:p>
          <a:p>
            <a:pPr/>
            <a:r>
              <a:t>Συνέβαλε στην ανάπτυξη και την αναγνώριση της μουσικής Ragtime.</a:t>
            </a:r>
          </a:p>
          <a:p>
            <a:pPr/>
            <a:r>
              <a:t>Δημοφιλές έργο του είναι το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Frog Legs Rag</a:t>
            </a:r>
            <a:r>
              <a:t>.</a:t>
            </a:r>
          </a:p>
        </p:txBody>
      </p:sp>
      <p:grpSp>
        <p:nvGrpSpPr>
          <p:cNvPr id="139" name="Ομαδοποίηση"/>
          <p:cNvGrpSpPr/>
          <p:nvPr/>
        </p:nvGrpSpPr>
        <p:grpSpPr>
          <a:xfrm>
            <a:off x="16098265" y="3790573"/>
            <a:ext cx="5280904" cy="9724554"/>
            <a:chOff x="0" y="0"/>
            <a:chExt cx="5280903" cy="9724552"/>
          </a:xfrm>
        </p:grpSpPr>
        <p:pic>
          <p:nvPicPr>
            <p:cNvPr id="135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280903" cy="72353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8" name="Caption"/>
            <p:cNvGrpSpPr/>
            <p:nvPr/>
          </p:nvGrpSpPr>
          <p:grpSpPr>
            <a:xfrm>
              <a:off x="-1" y="7336951"/>
              <a:ext cx="5280905" cy="2387602"/>
              <a:chOff x="0" y="0"/>
              <a:chExt cx="5280903" cy="2387601"/>
            </a:xfrm>
          </p:grpSpPr>
          <p:sp>
            <p:nvSpPr>
              <p:cNvPr id="136" name="Ορθογώνιο"/>
              <p:cNvSpPr/>
              <p:nvPr/>
            </p:nvSpPr>
            <p:spPr>
              <a:xfrm>
                <a:off x="0" y="0"/>
                <a:ext cx="5280903" cy="23876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7" name="Public Domain,…"/>
              <p:cNvSpPr txBox="1"/>
              <p:nvPr/>
            </p:nvSpPr>
            <p:spPr>
              <a:xfrm>
                <a:off x="-1" y="0"/>
                <a:ext cx="5280905" cy="2387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 </a:t>
                </a:r>
              </a:p>
              <a:p>
                <a:pPr>
                  <a:defRPr sz="3000" u="sng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3" invalidUrl="" action="" tgtFrame="" tooltip="" history="1" highlightClick="0" endSnd="0"/>
                  </a:rPr>
                  <a:t>https://commons.wikimedia.org/wiki/File:James_Scott_(composer)_c._1904.jpg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Joseph Lamb (1887 - 1960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Joseph Lamb (1887 - 1960)</a:t>
            </a:r>
          </a:p>
        </p:txBody>
      </p:sp>
      <p:sp>
        <p:nvSpPr>
          <p:cNvPr id="142" name="Ένας από τους τρεις μεγάλους συνθέτες της μουσικής Ragtime, μαζί με τους Scott Joplin και James Scott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Ένας από τους τρεις μεγάλους συνθέτες της μουσικής Ragtime, μαζί με τους Scott Joplin και James Scott.</a:t>
            </a:r>
          </a:p>
          <a:p>
            <a:pPr/>
            <a:r>
              <a:t> Είχε αφροαμερικάνικη καταγωγή.</a:t>
            </a:r>
          </a:p>
          <a:p>
            <a:pPr/>
            <a:r>
              <a:t>Ξεκίνησε να παίζει πιάνο από μικρή ηλικία και ήταν αυτοδίδακτος. </a:t>
            </a:r>
          </a:p>
          <a:p>
            <a:pPr/>
            <a:r>
              <a:t>Δημοφιλή έργα του: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Sensation Rag</a:t>
            </a:r>
            <a:r>
              <a:t> και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Nightingale Rag</a:t>
            </a:r>
            <a:r>
              <a:t>.</a:t>
            </a:r>
          </a:p>
        </p:txBody>
      </p:sp>
      <p:grpSp>
        <p:nvGrpSpPr>
          <p:cNvPr id="147" name="Ομαδοποίηση"/>
          <p:cNvGrpSpPr/>
          <p:nvPr/>
        </p:nvGrpSpPr>
        <p:grpSpPr>
          <a:xfrm>
            <a:off x="16196901" y="3568081"/>
            <a:ext cx="5458922" cy="10054754"/>
            <a:chOff x="0" y="0"/>
            <a:chExt cx="5458921" cy="10054751"/>
          </a:xfrm>
        </p:grpSpPr>
        <p:pic>
          <p:nvPicPr>
            <p:cNvPr id="143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458922" cy="7565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6" name="Caption"/>
            <p:cNvGrpSpPr/>
            <p:nvPr/>
          </p:nvGrpSpPr>
          <p:grpSpPr>
            <a:xfrm>
              <a:off x="-1" y="7667150"/>
              <a:ext cx="5458922" cy="2387603"/>
              <a:chOff x="0" y="0"/>
              <a:chExt cx="5458921" cy="2387601"/>
            </a:xfrm>
          </p:grpSpPr>
          <p:sp>
            <p:nvSpPr>
              <p:cNvPr id="144" name="Ορθογώνιο"/>
              <p:cNvSpPr/>
              <p:nvPr/>
            </p:nvSpPr>
            <p:spPr>
              <a:xfrm>
                <a:off x="0" y="0"/>
                <a:ext cx="5458922" cy="23876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5" name="Public Domain,…"/>
              <p:cNvSpPr txBox="1"/>
              <p:nvPr/>
            </p:nvSpPr>
            <p:spPr>
              <a:xfrm>
                <a:off x="-1" y="0"/>
                <a:ext cx="5458923" cy="2387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 </a:t>
                </a:r>
              </a:p>
              <a:p>
                <a:pPr>
                  <a:defRPr sz="3000" u="sng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3" invalidUrl="" action="" tgtFrame="" tooltip="" history="1" highlightClick="0" endSnd="0"/>
                  </a:rPr>
                  <a:t>https://commons.wikimedia.org/wiki/File:Joseph_Lamb_(musician)_ca._1915.jpg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Jelly Roll Morton (1890 - 194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Jelly Roll Morton (1890 - 1941)</a:t>
            </a:r>
          </a:p>
        </p:txBody>
      </p:sp>
      <p:sp>
        <p:nvSpPr>
          <p:cNvPr id="150" name="Αμερικάνος πιανίστας και συνθέτης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Αμερικάνος πιανίστας και συνθέτης.</a:t>
            </a:r>
          </a:p>
          <a:p>
            <a:pPr/>
            <a:r>
              <a:t>Αν και περισσότερο γνωστός για τη συμβολή του στην τζαζ, έγραψε επίσης σημαντικά έργα μουσικής Ragtime.</a:t>
            </a:r>
          </a:p>
          <a:p>
            <a:pPr/>
            <a:r>
              <a:t>Η μουσική του, καθώς χαρακτηρίζεται από την πλούσια μελωδία και την τεχνική πολυπλοκότητα, συνέβαλε σημαντικά στην ανάπτυξη της μουσικής Ragtime.</a:t>
            </a:r>
          </a:p>
          <a:p>
            <a:pPr/>
            <a:r>
              <a:t>Δημοφιλές έργο του είναι το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Tiger Rag</a:t>
            </a:r>
            <a:r>
              <a:t>.</a:t>
            </a:r>
          </a:p>
        </p:txBody>
      </p:sp>
      <p:grpSp>
        <p:nvGrpSpPr>
          <p:cNvPr id="155" name="Ομαδοποίηση"/>
          <p:cNvGrpSpPr/>
          <p:nvPr/>
        </p:nvGrpSpPr>
        <p:grpSpPr>
          <a:xfrm>
            <a:off x="15508543" y="3327326"/>
            <a:ext cx="5045335" cy="10007749"/>
            <a:chOff x="0" y="0"/>
            <a:chExt cx="5045333" cy="10007748"/>
          </a:xfrm>
        </p:grpSpPr>
        <p:pic>
          <p:nvPicPr>
            <p:cNvPr id="151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045335" cy="7061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4" name="Caption"/>
            <p:cNvGrpSpPr/>
            <p:nvPr/>
          </p:nvGrpSpPr>
          <p:grpSpPr>
            <a:xfrm>
              <a:off x="0" y="7162947"/>
              <a:ext cx="5045335" cy="2844802"/>
              <a:chOff x="0" y="0"/>
              <a:chExt cx="5045333" cy="2844801"/>
            </a:xfrm>
          </p:grpSpPr>
          <p:sp>
            <p:nvSpPr>
              <p:cNvPr id="152" name="Ορθογώνιο"/>
              <p:cNvSpPr/>
              <p:nvPr/>
            </p:nvSpPr>
            <p:spPr>
              <a:xfrm>
                <a:off x="0" y="0"/>
                <a:ext cx="5045334" cy="28448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Public Domain,…"/>
              <p:cNvSpPr txBox="1"/>
              <p:nvPr/>
            </p:nvSpPr>
            <p:spPr>
              <a:xfrm>
                <a:off x="0" y="0"/>
                <a:ext cx="5045334" cy="2844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</a:t>
                </a:r>
              </a:p>
              <a:p>
                <a:pPr>
                  <a:defRPr sz="3000" u="sng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3" invalidUrl="" action="" tgtFrame="" tooltip="" history="1" highlightClick="0" endSnd="0"/>
                  </a:rPr>
                  <a:t>https://commons.wikimedia.org/wiki/File:Jelly_Roll_Morton_(c._1927).jpg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