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0000"/>
              </a:solidFill>
              <a:prstDash val="solid"/>
              <a:round/>
            </a:ln>
          </a:left>
          <a:right>
            <a:ln w="12700" cap="flat">
              <a:solidFill>
                <a:srgbClr val="FF0000"/>
              </a:solidFill>
              <a:prstDash val="solid"/>
              <a:round/>
            </a:ln>
          </a:right>
          <a:top>
            <a:ln w="12700" cap="flat">
              <a:solidFill>
                <a:srgbClr val="FF0000"/>
              </a:solidFill>
              <a:prstDash val="solid"/>
              <a:round/>
            </a:ln>
          </a:top>
          <a:bottom>
            <a:ln w="12700" cap="flat">
              <a:solidFill>
                <a:srgbClr val="FF0000"/>
              </a:solidFill>
              <a:prstDash val="solid"/>
              <a:round/>
            </a:ln>
          </a:bottom>
          <a:insideH>
            <a:ln w="12700" cap="flat">
              <a:solidFill>
                <a:srgbClr val="FF0000"/>
              </a:solidFill>
              <a:prstDash val="solid"/>
              <a:round/>
            </a:ln>
          </a:insideH>
          <a:insideV>
            <a:ln w="12700" cap="flat">
              <a:solidFill>
                <a:srgbClr val="FF0000"/>
              </a:solidFill>
              <a:prstDash val="solid"/>
              <a:round/>
            </a:ln>
          </a:insideV>
        </a:tcBdr>
        <a:fill>
          <a:solidFill>
            <a:srgbClr val="CAD2E9"/>
          </a:solidFill>
        </a:fill>
      </a:tcStyle>
    </a:wholeTbl>
    <a:band2H>
      <a:tcTxStyle b="def" i="def"/>
      <a:tcStyle>
        <a:tcBdr/>
        <a:fill>
          <a:solidFill>
            <a:srgbClr val="E6EAF4"/>
          </a:solidFill>
        </a:fill>
      </a:tcStyle>
    </a:band2H>
    <a:firstCol>
      <a:tcTxStyle b="on" i="off">
        <a:fontRef idx="minor">
          <a:srgbClr val="FF0000"/>
        </a:fontRef>
        <a:srgbClr val="FF0000"/>
      </a:tcTxStyle>
      <a:tcStyle>
        <a:tcBdr>
          <a:left>
            <a:ln w="12700" cap="flat">
              <a:solidFill>
                <a:srgbClr val="FF0000"/>
              </a:solidFill>
              <a:prstDash val="solid"/>
              <a:round/>
            </a:ln>
          </a:left>
          <a:right>
            <a:ln w="12700" cap="flat">
              <a:solidFill>
                <a:srgbClr val="FF0000"/>
              </a:solidFill>
              <a:prstDash val="solid"/>
              <a:round/>
            </a:ln>
          </a:right>
          <a:top>
            <a:ln w="12700" cap="flat">
              <a:solidFill>
                <a:srgbClr val="FF0000"/>
              </a:solidFill>
              <a:prstDash val="solid"/>
              <a:round/>
            </a:ln>
          </a:top>
          <a:bottom>
            <a:ln w="12700" cap="flat">
              <a:solidFill>
                <a:srgbClr val="FF0000"/>
              </a:solidFill>
              <a:prstDash val="solid"/>
              <a:round/>
            </a:ln>
          </a:bottom>
          <a:insideH>
            <a:ln w="12700" cap="flat">
              <a:solidFill>
                <a:srgbClr val="FF0000"/>
              </a:solidFill>
              <a:prstDash val="solid"/>
              <a:round/>
            </a:ln>
          </a:insideH>
          <a:insideV>
            <a:ln w="12700" cap="flat">
              <a:solidFill>
                <a:srgbClr val="FF000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0000"/>
        </a:fontRef>
        <a:srgbClr val="FF0000"/>
      </a:tcTxStyle>
      <a:tcStyle>
        <a:tcBdr>
          <a:left>
            <a:ln w="12700" cap="flat">
              <a:solidFill>
                <a:srgbClr val="FF0000"/>
              </a:solidFill>
              <a:prstDash val="solid"/>
              <a:round/>
            </a:ln>
          </a:left>
          <a:right>
            <a:ln w="12700" cap="flat">
              <a:solidFill>
                <a:srgbClr val="FF0000"/>
              </a:solidFill>
              <a:prstDash val="solid"/>
              <a:round/>
            </a:ln>
          </a:right>
          <a:top>
            <a:ln w="38100" cap="flat">
              <a:solidFill>
                <a:srgbClr val="FF0000"/>
              </a:solidFill>
              <a:prstDash val="solid"/>
              <a:round/>
            </a:ln>
          </a:top>
          <a:bottom>
            <a:ln w="12700" cap="flat">
              <a:solidFill>
                <a:srgbClr val="FF0000"/>
              </a:solidFill>
              <a:prstDash val="solid"/>
              <a:round/>
            </a:ln>
          </a:bottom>
          <a:insideH>
            <a:ln w="12700" cap="flat">
              <a:solidFill>
                <a:srgbClr val="FF0000"/>
              </a:solidFill>
              <a:prstDash val="solid"/>
              <a:round/>
            </a:ln>
          </a:insideH>
          <a:insideV>
            <a:ln w="12700" cap="flat">
              <a:solidFill>
                <a:srgbClr val="FF000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0000"/>
        </a:fontRef>
        <a:srgbClr val="FF0000"/>
      </a:tcTxStyle>
      <a:tcStyle>
        <a:tcBdr>
          <a:left>
            <a:ln w="12700" cap="flat">
              <a:solidFill>
                <a:srgbClr val="FF0000"/>
              </a:solidFill>
              <a:prstDash val="solid"/>
              <a:round/>
            </a:ln>
          </a:left>
          <a:right>
            <a:ln w="12700" cap="flat">
              <a:solidFill>
                <a:srgbClr val="FF0000"/>
              </a:solidFill>
              <a:prstDash val="solid"/>
              <a:round/>
            </a:ln>
          </a:right>
          <a:top>
            <a:ln w="12700" cap="flat">
              <a:solidFill>
                <a:srgbClr val="FF0000"/>
              </a:solidFill>
              <a:prstDash val="solid"/>
              <a:round/>
            </a:ln>
          </a:top>
          <a:bottom>
            <a:ln w="38100" cap="flat">
              <a:solidFill>
                <a:srgbClr val="FF0000"/>
              </a:solidFill>
              <a:prstDash val="solid"/>
              <a:round/>
            </a:ln>
          </a:bottom>
          <a:insideH>
            <a:ln w="12700" cap="flat">
              <a:solidFill>
                <a:srgbClr val="FF0000"/>
              </a:solidFill>
              <a:prstDash val="solid"/>
              <a:round/>
            </a:ln>
          </a:insideH>
          <a:insideV>
            <a:ln w="12700" cap="flat">
              <a:solidFill>
                <a:srgbClr val="FF000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0000"/>
              </a:solidFill>
              <a:prstDash val="solid"/>
              <a:round/>
            </a:ln>
          </a:left>
          <a:right>
            <a:ln w="12700" cap="flat">
              <a:solidFill>
                <a:srgbClr val="FF0000"/>
              </a:solidFill>
              <a:prstDash val="solid"/>
              <a:round/>
            </a:ln>
          </a:right>
          <a:top>
            <a:ln w="12700" cap="flat">
              <a:solidFill>
                <a:srgbClr val="FF0000"/>
              </a:solidFill>
              <a:prstDash val="solid"/>
              <a:round/>
            </a:ln>
          </a:top>
          <a:bottom>
            <a:ln w="12700" cap="flat">
              <a:solidFill>
                <a:srgbClr val="FF0000"/>
              </a:solidFill>
              <a:prstDash val="solid"/>
              <a:round/>
            </a:ln>
          </a:bottom>
          <a:insideH>
            <a:ln w="12700" cap="flat">
              <a:solidFill>
                <a:srgbClr val="FF0000"/>
              </a:solidFill>
              <a:prstDash val="solid"/>
              <a:round/>
            </a:ln>
          </a:insideH>
          <a:insideV>
            <a:ln w="12700" cap="flat">
              <a:solidFill>
                <a:srgbClr val="FF0000"/>
              </a:solidFill>
              <a:prstDash val="solid"/>
              <a:round/>
            </a:ln>
          </a:insideV>
        </a:tcBdr>
        <a:fill>
          <a:solidFill>
            <a:srgbClr val="CADADB"/>
          </a:solidFill>
        </a:fill>
      </a:tcStyle>
    </a:wholeTbl>
    <a:band2H>
      <a:tcTxStyle b="def" i="def"/>
      <a:tcStyle>
        <a:tcBdr/>
        <a:fill>
          <a:solidFill>
            <a:srgbClr val="E6EDEE"/>
          </a:solidFill>
        </a:fill>
      </a:tcStyle>
    </a:band2H>
    <a:firstCol>
      <a:tcTxStyle b="on" i="off">
        <a:fontRef idx="minor">
          <a:srgbClr val="FF0000"/>
        </a:fontRef>
        <a:srgbClr val="FF0000"/>
      </a:tcTxStyle>
      <a:tcStyle>
        <a:tcBdr>
          <a:left>
            <a:ln w="12700" cap="flat">
              <a:solidFill>
                <a:srgbClr val="FF0000"/>
              </a:solidFill>
              <a:prstDash val="solid"/>
              <a:round/>
            </a:ln>
          </a:left>
          <a:right>
            <a:ln w="12700" cap="flat">
              <a:solidFill>
                <a:srgbClr val="FF0000"/>
              </a:solidFill>
              <a:prstDash val="solid"/>
              <a:round/>
            </a:ln>
          </a:right>
          <a:top>
            <a:ln w="12700" cap="flat">
              <a:solidFill>
                <a:srgbClr val="FF0000"/>
              </a:solidFill>
              <a:prstDash val="solid"/>
              <a:round/>
            </a:ln>
          </a:top>
          <a:bottom>
            <a:ln w="12700" cap="flat">
              <a:solidFill>
                <a:srgbClr val="FF0000"/>
              </a:solidFill>
              <a:prstDash val="solid"/>
              <a:round/>
            </a:ln>
          </a:bottom>
          <a:insideH>
            <a:ln w="12700" cap="flat">
              <a:solidFill>
                <a:srgbClr val="FF0000"/>
              </a:solidFill>
              <a:prstDash val="solid"/>
              <a:round/>
            </a:ln>
          </a:insideH>
          <a:insideV>
            <a:ln w="12700" cap="flat">
              <a:solidFill>
                <a:srgbClr val="FF000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0000"/>
        </a:fontRef>
        <a:srgbClr val="FF0000"/>
      </a:tcTxStyle>
      <a:tcStyle>
        <a:tcBdr>
          <a:left>
            <a:ln w="12700" cap="flat">
              <a:solidFill>
                <a:srgbClr val="FF0000"/>
              </a:solidFill>
              <a:prstDash val="solid"/>
              <a:round/>
            </a:ln>
          </a:left>
          <a:right>
            <a:ln w="12700" cap="flat">
              <a:solidFill>
                <a:srgbClr val="FF0000"/>
              </a:solidFill>
              <a:prstDash val="solid"/>
              <a:round/>
            </a:ln>
          </a:right>
          <a:top>
            <a:ln w="38100" cap="flat">
              <a:solidFill>
                <a:srgbClr val="FF0000"/>
              </a:solidFill>
              <a:prstDash val="solid"/>
              <a:round/>
            </a:ln>
          </a:top>
          <a:bottom>
            <a:ln w="12700" cap="flat">
              <a:solidFill>
                <a:srgbClr val="FF0000"/>
              </a:solidFill>
              <a:prstDash val="solid"/>
              <a:round/>
            </a:ln>
          </a:bottom>
          <a:insideH>
            <a:ln w="12700" cap="flat">
              <a:solidFill>
                <a:srgbClr val="FF0000"/>
              </a:solidFill>
              <a:prstDash val="solid"/>
              <a:round/>
            </a:ln>
          </a:insideH>
          <a:insideV>
            <a:ln w="12700" cap="flat">
              <a:solidFill>
                <a:srgbClr val="FF000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0000"/>
        </a:fontRef>
        <a:srgbClr val="FF0000"/>
      </a:tcTxStyle>
      <a:tcStyle>
        <a:tcBdr>
          <a:left>
            <a:ln w="12700" cap="flat">
              <a:solidFill>
                <a:srgbClr val="FF0000"/>
              </a:solidFill>
              <a:prstDash val="solid"/>
              <a:round/>
            </a:ln>
          </a:left>
          <a:right>
            <a:ln w="12700" cap="flat">
              <a:solidFill>
                <a:srgbClr val="FF0000"/>
              </a:solidFill>
              <a:prstDash val="solid"/>
              <a:round/>
            </a:ln>
          </a:right>
          <a:top>
            <a:ln w="12700" cap="flat">
              <a:solidFill>
                <a:srgbClr val="FF0000"/>
              </a:solidFill>
              <a:prstDash val="solid"/>
              <a:round/>
            </a:ln>
          </a:top>
          <a:bottom>
            <a:ln w="38100" cap="flat">
              <a:solidFill>
                <a:srgbClr val="FF0000"/>
              </a:solidFill>
              <a:prstDash val="solid"/>
              <a:round/>
            </a:ln>
          </a:bottom>
          <a:insideH>
            <a:ln w="12700" cap="flat">
              <a:solidFill>
                <a:srgbClr val="FF0000"/>
              </a:solidFill>
              <a:prstDash val="solid"/>
              <a:round/>
            </a:ln>
          </a:insideH>
          <a:insideV>
            <a:ln w="12700" cap="flat">
              <a:solidFill>
                <a:srgbClr val="FF000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0000"/>
              </a:solidFill>
              <a:prstDash val="solid"/>
              <a:round/>
            </a:ln>
          </a:left>
          <a:right>
            <a:ln w="12700" cap="flat">
              <a:solidFill>
                <a:srgbClr val="FF0000"/>
              </a:solidFill>
              <a:prstDash val="solid"/>
              <a:round/>
            </a:ln>
          </a:right>
          <a:top>
            <a:ln w="12700" cap="flat">
              <a:solidFill>
                <a:srgbClr val="FF0000"/>
              </a:solidFill>
              <a:prstDash val="solid"/>
              <a:round/>
            </a:ln>
          </a:top>
          <a:bottom>
            <a:ln w="12700" cap="flat">
              <a:solidFill>
                <a:srgbClr val="FF0000"/>
              </a:solidFill>
              <a:prstDash val="solid"/>
              <a:round/>
            </a:ln>
          </a:bottom>
          <a:insideH>
            <a:ln w="12700" cap="flat">
              <a:solidFill>
                <a:srgbClr val="FF0000"/>
              </a:solidFill>
              <a:prstDash val="solid"/>
              <a:round/>
            </a:ln>
          </a:insideH>
          <a:insideV>
            <a:ln w="12700" cap="flat">
              <a:solidFill>
                <a:srgbClr val="FF0000"/>
              </a:solidFill>
              <a:prstDash val="solid"/>
              <a:round/>
            </a:ln>
          </a:insideV>
        </a:tcBdr>
        <a:fill>
          <a:solidFill>
            <a:srgbClr val="E7D7CB"/>
          </a:solidFill>
        </a:fill>
      </a:tcStyle>
    </a:wholeTbl>
    <a:band2H>
      <a:tcTxStyle b="def" i="def"/>
      <a:tcStyle>
        <a:tcBdr/>
        <a:fill>
          <a:solidFill>
            <a:srgbClr val="F3ECE7"/>
          </a:solidFill>
        </a:fill>
      </a:tcStyle>
    </a:band2H>
    <a:firstCol>
      <a:tcTxStyle b="on" i="off">
        <a:fontRef idx="minor">
          <a:srgbClr val="FF0000"/>
        </a:fontRef>
        <a:srgbClr val="FF0000"/>
      </a:tcTxStyle>
      <a:tcStyle>
        <a:tcBdr>
          <a:left>
            <a:ln w="12700" cap="flat">
              <a:solidFill>
                <a:srgbClr val="FF0000"/>
              </a:solidFill>
              <a:prstDash val="solid"/>
              <a:round/>
            </a:ln>
          </a:left>
          <a:right>
            <a:ln w="12700" cap="flat">
              <a:solidFill>
                <a:srgbClr val="FF0000"/>
              </a:solidFill>
              <a:prstDash val="solid"/>
              <a:round/>
            </a:ln>
          </a:right>
          <a:top>
            <a:ln w="12700" cap="flat">
              <a:solidFill>
                <a:srgbClr val="FF0000"/>
              </a:solidFill>
              <a:prstDash val="solid"/>
              <a:round/>
            </a:ln>
          </a:top>
          <a:bottom>
            <a:ln w="12700" cap="flat">
              <a:solidFill>
                <a:srgbClr val="FF0000"/>
              </a:solidFill>
              <a:prstDash val="solid"/>
              <a:round/>
            </a:ln>
          </a:bottom>
          <a:insideH>
            <a:ln w="12700" cap="flat">
              <a:solidFill>
                <a:srgbClr val="FF0000"/>
              </a:solidFill>
              <a:prstDash val="solid"/>
              <a:round/>
            </a:ln>
          </a:insideH>
          <a:insideV>
            <a:ln w="12700" cap="flat">
              <a:solidFill>
                <a:srgbClr val="FF000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0000"/>
        </a:fontRef>
        <a:srgbClr val="FF0000"/>
      </a:tcTxStyle>
      <a:tcStyle>
        <a:tcBdr>
          <a:left>
            <a:ln w="12700" cap="flat">
              <a:solidFill>
                <a:srgbClr val="FF0000"/>
              </a:solidFill>
              <a:prstDash val="solid"/>
              <a:round/>
            </a:ln>
          </a:left>
          <a:right>
            <a:ln w="12700" cap="flat">
              <a:solidFill>
                <a:srgbClr val="FF0000"/>
              </a:solidFill>
              <a:prstDash val="solid"/>
              <a:round/>
            </a:ln>
          </a:right>
          <a:top>
            <a:ln w="38100" cap="flat">
              <a:solidFill>
                <a:srgbClr val="FF0000"/>
              </a:solidFill>
              <a:prstDash val="solid"/>
              <a:round/>
            </a:ln>
          </a:top>
          <a:bottom>
            <a:ln w="12700" cap="flat">
              <a:solidFill>
                <a:srgbClr val="FF0000"/>
              </a:solidFill>
              <a:prstDash val="solid"/>
              <a:round/>
            </a:ln>
          </a:bottom>
          <a:insideH>
            <a:ln w="12700" cap="flat">
              <a:solidFill>
                <a:srgbClr val="FF0000"/>
              </a:solidFill>
              <a:prstDash val="solid"/>
              <a:round/>
            </a:ln>
          </a:insideH>
          <a:insideV>
            <a:ln w="12700" cap="flat">
              <a:solidFill>
                <a:srgbClr val="FF000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0000"/>
        </a:fontRef>
        <a:srgbClr val="FF0000"/>
      </a:tcTxStyle>
      <a:tcStyle>
        <a:tcBdr>
          <a:left>
            <a:ln w="12700" cap="flat">
              <a:solidFill>
                <a:srgbClr val="FF0000"/>
              </a:solidFill>
              <a:prstDash val="solid"/>
              <a:round/>
            </a:ln>
          </a:left>
          <a:right>
            <a:ln w="12700" cap="flat">
              <a:solidFill>
                <a:srgbClr val="FF0000"/>
              </a:solidFill>
              <a:prstDash val="solid"/>
              <a:round/>
            </a:ln>
          </a:right>
          <a:top>
            <a:ln w="12700" cap="flat">
              <a:solidFill>
                <a:srgbClr val="FF0000"/>
              </a:solidFill>
              <a:prstDash val="solid"/>
              <a:round/>
            </a:ln>
          </a:top>
          <a:bottom>
            <a:ln w="38100" cap="flat">
              <a:solidFill>
                <a:srgbClr val="FF0000"/>
              </a:solidFill>
              <a:prstDash val="solid"/>
              <a:round/>
            </a:ln>
          </a:bottom>
          <a:insideH>
            <a:ln w="12700" cap="flat">
              <a:solidFill>
                <a:srgbClr val="FF0000"/>
              </a:solidFill>
              <a:prstDash val="solid"/>
              <a:round/>
            </a:ln>
          </a:insideH>
          <a:insideV>
            <a:ln w="12700" cap="flat">
              <a:solidFill>
                <a:srgbClr val="FF000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FF0000"/>
          </a:solidFill>
        </a:fill>
      </a:tcStyle>
    </a:band2H>
    <a:firstCol>
      <a:tcTxStyle b="on" i="off">
        <a:fontRef idx="minor">
          <a:srgbClr val="FF0000"/>
        </a:fontRef>
        <a:srgbClr val="FF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0000"/>
          </a:solidFill>
        </a:fill>
      </a:tcStyle>
    </a:lastRow>
    <a:firstRow>
      <a:tcTxStyle b="on" i="off">
        <a:fontRef idx="minor">
          <a:srgbClr val="FF0000"/>
        </a:fontRef>
        <a:srgbClr val="FF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0000"/>
              </a:solidFill>
              <a:prstDash val="solid"/>
              <a:round/>
            </a:ln>
          </a:left>
          <a:right>
            <a:ln w="12700" cap="flat">
              <a:solidFill>
                <a:srgbClr val="FF0000"/>
              </a:solidFill>
              <a:prstDash val="solid"/>
              <a:round/>
            </a:ln>
          </a:right>
          <a:top>
            <a:ln w="12700" cap="flat">
              <a:solidFill>
                <a:srgbClr val="FF0000"/>
              </a:solidFill>
              <a:prstDash val="solid"/>
              <a:round/>
            </a:ln>
          </a:top>
          <a:bottom>
            <a:ln w="12700" cap="flat">
              <a:solidFill>
                <a:srgbClr val="FF0000"/>
              </a:solidFill>
              <a:prstDash val="solid"/>
              <a:round/>
            </a:ln>
          </a:bottom>
          <a:insideH>
            <a:ln w="12700" cap="flat">
              <a:solidFill>
                <a:srgbClr val="FF0000"/>
              </a:solidFill>
              <a:prstDash val="solid"/>
              <a:round/>
            </a:ln>
          </a:insideH>
          <a:insideV>
            <a:ln w="12700" cap="flat">
              <a:solidFill>
                <a:srgbClr val="FF0000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0000"/>
        </a:fontRef>
        <a:srgbClr val="FF0000"/>
      </a:tcTxStyle>
      <a:tcStyle>
        <a:tcBdr>
          <a:left>
            <a:ln w="12700" cap="flat">
              <a:solidFill>
                <a:srgbClr val="FF0000"/>
              </a:solidFill>
              <a:prstDash val="solid"/>
              <a:round/>
            </a:ln>
          </a:left>
          <a:right>
            <a:ln w="12700" cap="flat">
              <a:solidFill>
                <a:srgbClr val="FF0000"/>
              </a:solidFill>
              <a:prstDash val="solid"/>
              <a:round/>
            </a:ln>
          </a:right>
          <a:top>
            <a:ln w="12700" cap="flat">
              <a:solidFill>
                <a:srgbClr val="FF0000"/>
              </a:solidFill>
              <a:prstDash val="solid"/>
              <a:round/>
            </a:ln>
          </a:top>
          <a:bottom>
            <a:ln w="12700" cap="flat">
              <a:solidFill>
                <a:srgbClr val="FF0000"/>
              </a:solidFill>
              <a:prstDash val="solid"/>
              <a:round/>
            </a:ln>
          </a:bottom>
          <a:insideH>
            <a:ln w="12700" cap="flat">
              <a:solidFill>
                <a:srgbClr val="FF0000"/>
              </a:solidFill>
              <a:prstDash val="solid"/>
              <a:round/>
            </a:ln>
          </a:insideH>
          <a:insideV>
            <a:ln w="12700" cap="flat">
              <a:solidFill>
                <a:srgbClr val="FF0000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firstCol>
    <a:lastRow>
      <a:tcTxStyle b="on" i="off">
        <a:fontRef idx="minor">
          <a:srgbClr val="FF0000"/>
        </a:fontRef>
        <a:srgbClr val="FF0000"/>
      </a:tcTxStyle>
      <a:tcStyle>
        <a:tcBdr>
          <a:left>
            <a:ln w="12700" cap="flat">
              <a:solidFill>
                <a:srgbClr val="FF0000"/>
              </a:solidFill>
              <a:prstDash val="solid"/>
              <a:round/>
            </a:ln>
          </a:left>
          <a:right>
            <a:ln w="12700" cap="flat">
              <a:solidFill>
                <a:srgbClr val="FF0000"/>
              </a:solidFill>
              <a:prstDash val="solid"/>
              <a:round/>
            </a:ln>
          </a:right>
          <a:top>
            <a:ln w="38100" cap="flat">
              <a:solidFill>
                <a:srgbClr val="FF0000"/>
              </a:solidFill>
              <a:prstDash val="solid"/>
              <a:round/>
            </a:ln>
          </a:top>
          <a:bottom>
            <a:ln w="12700" cap="flat">
              <a:solidFill>
                <a:srgbClr val="FF0000"/>
              </a:solidFill>
              <a:prstDash val="solid"/>
              <a:round/>
            </a:ln>
          </a:bottom>
          <a:insideH>
            <a:ln w="12700" cap="flat">
              <a:solidFill>
                <a:srgbClr val="FF0000"/>
              </a:solidFill>
              <a:prstDash val="solid"/>
              <a:round/>
            </a:ln>
          </a:insideH>
          <a:insideV>
            <a:ln w="12700" cap="flat">
              <a:solidFill>
                <a:srgbClr val="FF0000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0000"/>
        </a:fontRef>
        <a:srgbClr val="FF0000"/>
      </a:tcTxStyle>
      <a:tcStyle>
        <a:tcBdr>
          <a:left>
            <a:ln w="12700" cap="flat">
              <a:solidFill>
                <a:srgbClr val="FF0000"/>
              </a:solidFill>
              <a:prstDash val="solid"/>
              <a:round/>
            </a:ln>
          </a:left>
          <a:right>
            <a:ln w="12700" cap="flat">
              <a:solidFill>
                <a:srgbClr val="FF0000"/>
              </a:solidFill>
              <a:prstDash val="solid"/>
              <a:round/>
            </a:ln>
          </a:right>
          <a:top>
            <a:ln w="12700" cap="flat">
              <a:solidFill>
                <a:srgbClr val="FF0000"/>
              </a:solidFill>
              <a:prstDash val="solid"/>
              <a:round/>
            </a:ln>
          </a:top>
          <a:bottom>
            <a:ln w="38100" cap="flat">
              <a:solidFill>
                <a:srgbClr val="FF0000"/>
              </a:solidFill>
              <a:prstDash val="solid"/>
              <a:round/>
            </a:ln>
          </a:bottom>
          <a:insideH>
            <a:ln w="12700" cap="flat">
              <a:solidFill>
                <a:srgbClr val="FF0000"/>
              </a:solidFill>
              <a:prstDash val="solid"/>
              <a:round/>
            </a:ln>
          </a:insideH>
          <a:insideV>
            <a:ln w="12700" cap="flat">
              <a:solidFill>
                <a:srgbClr val="FF0000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0000"/>
        </a:fontRef>
        <a:srgbClr val="FF0000"/>
      </a:tcTxStyle>
      <a:tcStyle>
        <a:tcBdr>
          <a:left>
            <a:ln w="12700" cap="flat">
              <a:solidFill>
                <a:srgbClr val="FF0000"/>
              </a:solidFill>
              <a:prstDash val="solid"/>
              <a:round/>
            </a:ln>
          </a:left>
          <a:right>
            <a:ln w="12700" cap="flat">
              <a:solidFill>
                <a:srgbClr val="FF0000"/>
              </a:solidFill>
              <a:prstDash val="solid"/>
              <a:round/>
            </a:ln>
          </a:right>
          <a:top>
            <a:ln w="12700" cap="flat">
              <a:solidFill>
                <a:srgbClr val="FF0000"/>
              </a:solidFill>
              <a:prstDash val="solid"/>
              <a:round/>
            </a:ln>
          </a:top>
          <a:bottom>
            <a:ln w="12700" cap="flat">
              <a:solidFill>
                <a:srgbClr val="FF0000"/>
              </a:solidFill>
              <a:prstDash val="solid"/>
              <a:round/>
            </a:ln>
          </a:bottom>
          <a:insideH>
            <a:ln w="12700" cap="flat">
              <a:solidFill>
                <a:srgbClr val="FF0000"/>
              </a:solidFill>
              <a:prstDash val="solid"/>
              <a:round/>
            </a:ln>
          </a:insideH>
          <a:insideV>
            <a:ln w="12700" cap="flat">
              <a:solidFill>
                <a:srgbClr val="FF0000"/>
              </a:solidFill>
              <a:prstDash val="solid"/>
              <a:round/>
            </a:ln>
          </a:insideV>
        </a:tcBdr>
        <a:fill>
          <a:solidFill>
            <a:srgbClr val="FF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0000"/>
        </a:fontRef>
        <a:srgbClr val="FF0000"/>
      </a:tcTxStyle>
      <a:tcStyle>
        <a:tcBdr>
          <a:left>
            <a:ln w="12700" cap="flat">
              <a:solidFill>
                <a:srgbClr val="FF0000"/>
              </a:solidFill>
              <a:prstDash val="solid"/>
              <a:round/>
            </a:ln>
          </a:left>
          <a:right>
            <a:ln w="12700" cap="flat">
              <a:solidFill>
                <a:srgbClr val="FF0000"/>
              </a:solidFill>
              <a:prstDash val="solid"/>
              <a:round/>
            </a:ln>
          </a:right>
          <a:top>
            <a:ln w="12700" cap="flat">
              <a:solidFill>
                <a:srgbClr val="FF0000"/>
              </a:solidFill>
              <a:prstDash val="solid"/>
              <a:round/>
            </a:ln>
          </a:top>
          <a:bottom>
            <a:ln w="12700" cap="flat">
              <a:solidFill>
                <a:srgbClr val="FF0000"/>
              </a:solidFill>
              <a:prstDash val="solid"/>
              <a:round/>
            </a:ln>
          </a:bottom>
          <a:insideH>
            <a:ln w="12700" cap="flat">
              <a:solidFill>
                <a:srgbClr val="FF0000"/>
              </a:solidFill>
              <a:prstDash val="solid"/>
              <a:round/>
            </a:ln>
          </a:insideH>
          <a:insideV>
            <a:ln w="12700" cap="flat">
              <a:solidFill>
                <a:srgbClr val="FF0000"/>
              </a:solidFill>
              <a:prstDash val="solid"/>
              <a:round/>
            </a:ln>
          </a:insideV>
        </a:tcBdr>
        <a:fill>
          <a:solidFill>
            <a:srgbClr val="FF0000">
              <a:alpha val="20000"/>
            </a:srgbClr>
          </a:solidFill>
        </a:fill>
      </a:tcStyle>
    </a:firstCol>
    <a:lastRow>
      <a:tcTxStyle b="on" i="off">
        <a:fontRef idx="minor">
          <a:srgbClr val="FF0000"/>
        </a:fontRef>
        <a:srgbClr val="FF0000"/>
      </a:tcTxStyle>
      <a:tcStyle>
        <a:tcBdr>
          <a:left>
            <a:ln w="12700" cap="flat">
              <a:solidFill>
                <a:srgbClr val="FF0000"/>
              </a:solidFill>
              <a:prstDash val="solid"/>
              <a:round/>
            </a:ln>
          </a:left>
          <a:right>
            <a:ln w="12700" cap="flat">
              <a:solidFill>
                <a:srgbClr val="FF0000"/>
              </a:solidFill>
              <a:prstDash val="solid"/>
              <a:round/>
            </a:ln>
          </a:right>
          <a:top>
            <a:ln w="50800" cap="flat">
              <a:solidFill>
                <a:srgbClr val="FF0000"/>
              </a:solidFill>
              <a:prstDash val="solid"/>
              <a:round/>
            </a:ln>
          </a:top>
          <a:bottom>
            <a:ln w="12700" cap="flat">
              <a:solidFill>
                <a:srgbClr val="FF0000"/>
              </a:solidFill>
              <a:prstDash val="solid"/>
              <a:round/>
            </a:ln>
          </a:bottom>
          <a:insideH>
            <a:ln w="12700" cap="flat">
              <a:solidFill>
                <a:srgbClr val="FF0000"/>
              </a:solidFill>
              <a:prstDash val="solid"/>
              <a:round/>
            </a:ln>
          </a:insideH>
          <a:insideV>
            <a:ln w="12700" cap="flat">
              <a:solidFill>
                <a:srgbClr val="FF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FF0000"/>
        </a:fontRef>
        <a:srgbClr val="FF0000"/>
      </a:tcTxStyle>
      <a:tcStyle>
        <a:tcBdr>
          <a:left>
            <a:ln w="12700" cap="flat">
              <a:solidFill>
                <a:srgbClr val="FF0000"/>
              </a:solidFill>
              <a:prstDash val="solid"/>
              <a:round/>
            </a:ln>
          </a:left>
          <a:right>
            <a:ln w="12700" cap="flat">
              <a:solidFill>
                <a:srgbClr val="FF0000"/>
              </a:solidFill>
              <a:prstDash val="solid"/>
              <a:round/>
            </a:ln>
          </a:right>
          <a:top>
            <a:ln w="12700" cap="flat">
              <a:solidFill>
                <a:srgbClr val="FF0000"/>
              </a:solidFill>
              <a:prstDash val="solid"/>
              <a:round/>
            </a:ln>
          </a:top>
          <a:bottom>
            <a:ln w="25400" cap="flat">
              <a:solidFill>
                <a:srgbClr val="FF0000"/>
              </a:solidFill>
              <a:prstDash val="solid"/>
              <a:round/>
            </a:ln>
          </a:bottom>
          <a:insideH>
            <a:ln w="12700" cap="flat">
              <a:solidFill>
                <a:srgbClr val="FF0000"/>
              </a:solidFill>
              <a:prstDash val="solid"/>
              <a:round/>
            </a:ln>
          </a:insideH>
          <a:insideV>
            <a:ln w="12700" cap="flat">
              <a:solidFill>
                <a:srgbClr val="FF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Κείμενο τίτλου"/>
          <p:cNvSpPr txBox="1"/>
          <p:nvPr>
            <p:ph type="title"/>
          </p:nvPr>
        </p:nvSpPr>
        <p:spPr>
          <a:xfrm>
            <a:off x="2387600" y="2298700"/>
            <a:ext cx="196215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Κείμενο τίτλου</a:t>
            </a:r>
          </a:p>
        </p:txBody>
      </p:sp>
      <p:sp>
        <p:nvSpPr>
          <p:cNvPr id="12" name="Επίπεδο κύριου τμήματος ένα…"/>
          <p:cNvSpPr txBox="1"/>
          <p:nvPr>
            <p:ph type="body" sz="quarter" idx="1"/>
          </p:nvPr>
        </p:nvSpPr>
        <p:spPr>
          <a:xfrm>
            <a:off x="2387600" y="7073900"/>
            <a:ext cx="196215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0" algn="ctr">
              <a:spcBef>
                <a:spcPts val="0"/>
              </a:spcBef>
              <a:buSzTx/>
              <a:buNone/>
              <a:defRPr sz="4400"/>
            </a:lvl2pPr>
            <a:lvl3pPr marL="0" indent="0" algn="ctr">
              <a:spcBef>
                <a:spcPts val="0"/>
              </a:spcBef>
              <a:buSzTx/>
              <a:buNone/>
              <a:defRPr sz="4400"/>
            </a:lvl3pPr>
            <a:lvl4pPr marL="0" indent="0" algn="ctr">
              <a:spcBef>
                <a:spcPts val="0"/>
              </a:spcBef>
              <a:buSzTx/>
              <a:buNone/>
              <a:defRPr sz="4400"/>
            </a:lvl4pPr>
            <a:lvl5pPr marL="0" indent="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Επίπεδο κύριου τμήματος ένα</a:t>
            </a:r>
          </a:p>
          <a:p>
            <a:pPr lvl="1"/>
            <a:r>
              <a:t>Επίπεδο κύριου τμήματος δύο</a:t>
            </a:r>
          </a:p>
          <a:p>
            <a:pPr lvl="2"/>
            <a:r>
              <a:t>Επίπεδο κύριου τμήματος τρία</a:t>
            </a:r>
          </a:p>
          <a:p>
            <a:pPr lvl="3"/>
            <a:r>
              <a:t>Επίπεδο κύριου τμήματος τέσσερα</a:t>
            </a:r>
          </a:p>
          <a:p>
            <a:pPr lvl="4"/>
            <a:r>
              <a:t>Επίπεδο κύριου τμήματος πέντε</a:t>
            </a:r>
          </a:p>
        </p:txBody>
      </p:sp>
      <p:sp>
        <p:nvSpPr>
          <p:cNvPr id="13" name="Αριθμός σλάιντ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Παράθε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Επίπεδο κύριου τμήματος ένα…"/>
          <p:cNvSpPr txBox="1"/>
          <p:nvPr>
            <p:ph type="body" sz="quarter" idx="1"/>
          </p:nvPr>
        </p:nvSpPr>
        <p:spPr>
          <a:xfrm>
            <a:off x="2387600" y="8953500"/>
            <a:ext cx="19621500" cy="685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b="1" sz="3800">
                <a:latin typeface="+mj-lt"/>
                <a:ea typeface="+mj-ea"/>
                <a:cs typeface="+mj-cs"/>
                <a:sym typeface="Helvetica"/>
              </a:defRPr>
            </a:lvl1pPr>
            <a:lvl2pPr marL="1055076" indent="-445476" algn="ctr">
              <a:spcBef>
                <a:spcPts val="0"/>
              </a:spcBef>
              <a:defRPr b="1" sz="3800">
                <a:latin typeface="+mj-lt"/>
                <a:ea typeface="+mj-ea"/>
                <a:cs typeface="+mj-cs"/>
                <a:sym typeface="Helvetica"/>
              </a:defRPr>
            </a:lvl2pPr>
            <a:lvl3pPr marL="1664675" indent="-445476" algn="ctr">
              <a:spcBef>
                <a:spcPts val="0"/>
              </a:spcBef>
              <a:defRPr b="1" sz="3800">
                <a:latin typeface="+mj-lt"/>
                <a:ea typeface="+mj-ea"/>
                <a:cs typeface="+mj-cs"/>
                <a:sym typeface="Helvetica"/>
              </a:defRPr>
            </a:lvl3pPr>
            <a:lvl4pPr marL="2274275" indent="-445475" algn="ctr">
              <a:spcBef>
                <a:spcPts val="0"/>
              </a:spcBef>
              <a:defRPr b="1" sz="3800">
                <a:latin typeface="+mj-lt"/>
                <a:ea typeface="+mj-ea"/>
                <a:cs typeface="+mj-cs"/>
                <a:sym typeface="Helvetica"/>
              </a:defRPr>
            </a:lvl4pPr>
            <a:lvl5pPr marL="2883875" indent="-445475" algn="ctr">
              <a:spcBef>
                <a:spcPts val="0"/>
              </a:spcBef>
              <a:defRPr b="1" sz="3800"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pPr/>
            <a:r>
              <a:t>Επίπεδο κύριου τμήματος ένα</a:t>
            </a:r>
          </a:p>
          <a:p>
            <a:pPr lvl="1"/>
            <a:r>
              <a:t>Επίπεδο κύριου τμήματος δύο</a:t>
            </a:r>
          </a:p>
          <a:p>
            <a:pPr lvl="2"/>
            <a:r>
              <a:t>Επίπεδο κύριου τμήματος τρία</a:t>
            </a:r>
          </a:p>
          <a:p>
            <a:pPr lvl="3"/>
            <a:r>
              <a:t>Επίπεδο κύριου τμήματος τέσσερα</a:t>
            </a:r>
          </a:p>
          <a:p>
            <a:pPr lvl="4"/>
            <a:r>
              <a:t>Επίπεδο κύριου τμήματος πέντε</a:t>
            </a:r>
          </a:p>
        </p:txBody>
      </p:sp>
      <p:sp>
        <p:nvSpPr>
          <p:cNvPr id="94" name="«Πληκτρολογήστε παράθεση εδώ.»"/>
          <p:cNvSpPr txBox="1"/>
          <p:nvPr>
            <p:ph type="body" sz="quarter" idx="21"/>
          </p:nvPr>
        </p:nvSpPr>
        <p:spPr>
          <a:xfrm>
            <a:off x="2387600" y="6007100"/>
            <a:ext cx="19621500" cy="9525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5" name="Αριθμός σλάιντ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Φωτογραφί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Πανοραμική φωτογραφία δύο ατόμων που κάνουν κανό σε ένα πλατύ ποτάμι με χιονισμένα βουνά στο φόντο"/>
          <p:cNvSpPr/>
          <p:nvPr>
            <p:ph type="pic" idx="21"/>
          </p:nvPr>
        </p:nvSpPr>
        <p:spPr>
          <a:xfrm>
            <a:off x="-47625" y="-2540000"/>
            <a:ext cx="24479250" cy="16319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Αριθμός σλάιντ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Αριθμός σλάιντ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Φωτογραφία - Οριζόντι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Πανοραμική φωτογραφία δύο ατόμων που κάνουν κανό σε ένα πλατύ ποτάμι με χιονισμένα βουνά στο φόντο"/>
          <p:cNvSpPr/>
          <p:nvPr>
            <p:ph type="pic" idx="21"/>
          </p:nvPr>
        </p:nvSpPr>
        <p:spPr>
          <a:xfrm>
            <a:off x="2752725" y="-2489200"/>
            <a:ext cx="18840450" cy="12560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Κείμενο τίτλου"/>
          <p:cNvSpPr txBox="1"/>
          <p:nvPr>
            <p:ph type="title"/>
          </p:nvPr>
        </p:nvSpPr>
        <p:spPr>
          <a:xfrm>
            <a:off x="2387600" y="9448800"/>
            <a:ext cx="19621500" cy="2006600"/>
          </a:xfrm>
          <a:prstGeom prst="rect">
            <a:avLst/>
          </a:prstGeom>
        </p:spPr>
        <p:txBody>
          <a:bodyPr anchor="b"/>
          <a:lstStyle/>
          <a:p>
            <a:pPr/>
            <a:r>
              <a:t>Κείμενο τίτλου</a:t>
            </a:r>
          </a:p>
        </p:txBody>
      </p:sp>
      <p:sp>
        <p:nvSpPr>
          <p:cNvPr id="22" name="Επίπεδο κύριου τμήματος ένα…"/>
          <p:cNvSpPr txBox="1"/>
          <p:nvPr>
            <p:ph type="body" sz="quarter" idx="1"/>
          </p:nvPr>
        </p:nvSpPr>
        <p:spPr>
          <a:xfrm>
            <a:off x="2387600" y="11518900"/>
            <a:ext cx="19621500" cy="1714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0" algn="ctr">
              <a:spcBef>
                <a:spcPts val="0"/>
              </a:spcBef>
              <a:buSzTx/>
              <a:buNone/>
              <a:defRPr sz="4400"/>
            </a:lvl2pPr>
            <a:lvl3pPr marL="0" indent="0" algn="ctr">
              <a:spcBef>
                <a:spcPts val="0"/>
              </a:spcBef>
              <a:buSzTx/>
              <a:buNone/>
              <a:defRPr sz="4400"/>
            </a:lvl3pPr>
            <a:lvl4pPr marL="0" indent="0" algn="ctr">
              <a:spcBef>
                <a:spcPts val="0"/>
              </a:spcBef>
              <a:buSzTx/>
              <a:buNone/>
              <a:defRPr sz="4400"/>
            </a:lvl4pPr>
            <a:lvl5pPr marL="0" indent="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Επίπεδο κύριου τμήματος ένα</a:t>
            </a:r>
          </a:p>
          <a:p>
            <a:pPr lvl="1"/>
            <a:r>
              <a:t>Επίπεδο κύριου τμήματος δύο</a:t>
            </a:r>
          </a:p>
          <a:p>
            <a:pPr lvl="2"/>
            <a:r>
              <a:t>Επίπεδο κύριου τμήματος τρία</a:t>
            </a:r>
          </a:p>
          <a:p>
            <a:pPr lvl="3"/>
            <a:r>
              <a:t>Επίπεδο κύριου τμήματος τέσσερα</a:t>
            </a:r>
          </a:p>
          <a:p>
            <a:pPr lvl="4"/>
            <a:r>
              <a:t>Επίπεδο κύριου τμήματος πέντε</a:t>
            </a:r>
          </a:p>
        </p:txBody>
      </p:sp>
      <p:sp>
        <p:nvSpPr>
          <p:cNvPr id="23" name="Αριθμός σλάιντ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Τίτλος - Κέντρ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Κείμενο τίτλου"/>
          <p:cNvSpPr txBox="1"/>
          <p:nvPr>
            <p:ph type="title"/>
          </p:nvPr>
        </p:nvSpPr>
        <p:spPr>
          <a:xfrm>
            <a:off x="2387600" y="4533900"/>
            <a:ext cx="19621500" cy="4648200"/>
          </a:xfrm>
          <a:prstGeom prst="rect">
            <a:avLst/>
          </a:prstGeom>
        </p:spPr>
        <p:txBody>
          <a:bodyPr/>
          <a:lstStyle/>
          <a:p>
            <a:pPr/>
            <a:r>
              <a:t>Κείμενο τίτλου</a:t>
            </a:r>
          </a:p>
        </p:txBody>
      </p:sp>
      <p:sp>
        <p:nvSpPr>
          <p:cNvPr id="31" name="Αριθμός σλάιντ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Φωτογραφία - Κατακόρυφ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Κόκκινο σκάφος αγκυροβολημένο σε μια αποβάθρα σε ποτάμι με δέντρα κατά μήκος της ακτογραμμής και έναν θολό μπλε ουρανό στο φόντο"/>
          <p:cNvSpPr/>
          <p:nvPr>
            <p:ph type="pic" idx="21"/>
          </p:nvPr>
        </p:nvSpPr>
        <p:spPr>
          <a:xfrm>
            <a:off x="12407900" y="-2159000"/>
            <a:ext cx="10337800" cy="155067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Κείμενο τίτλου"/>
          <p:cNvSpPr txBox="1"/>
          <p:nvPr>
            <p:ph type="title"/>
          </p:nvPr>
        </p:nvSpPr>
        <p:spPr>
          <a:xfrm>
            <a:off x="1790700" y="1066800"/>
            <a:ext cx="10007600" cy="56261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Κείμενο τίτλου</a:t>
            </a:r>
          </a:p>
        </p:txBody>
      </p:sp>
      <p:sp>
        <p:nvSpPr>
          <p:cNvPr id="40" name="Επίπεδο κύριου τμήματος ένα…"/>
          <p:cNvSpPr txBox="1"/>
          <p:nvPr>
            <p:ph type="body" sz="quarter" idx="1"/>
          </p:nvPr>
        </p:nvSpPr>
        <p:spPr>
          <a:xfrm>
            <a:off x="1790700" y="7035800"/>
            <a:ext cx="10007600" cy="5626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0" algn="ctr">
              <a:spcBef>
                <a:spcPts val="0"/>
              </a:spcBef>
              <a:buSzTx/>
              <a:buNone/>
              <a:defRPr sz="4400"/>
            </a:lvl2pPr>
            <a:lvl3pPr marL="0" indent="0" algn="ctr">
              <a:spcBef>
                <a:spcPts val="0"/>
              </a:spcBef>
              <a:buSzTx/>
              <a:buNone/>
              <a:defRPr sz="4400"/>
            </a:lvl3pPr>
            <a:lvl4pPr marL="0" indent="0" algn="ctr">
              <a:spcBef>
                <a:spcPts val="0"/>
              </a:spcBef>
              <a:buSzTx/>
              <a:buNone/>
              <a:defRPr sz="4400"/>
            </a:lvl4pPr>
            <a:lvl5pPr marL="0" indent="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Επίπεδο κύριου τμήματος ένα</a:t>
            </a:r>
          </a:p>
          <a:p>
            <a:pPr lvl="1"/>
            <a:r>
              <a:t>Επίπεδο κύριου τμήματος δύο</a:t>
            </a:r>
          </a:p>
          <a:p>
            <a:pPr lvl="2"/>
            <a:r>
              <a:t>Επίπεδο κύριου τμήματος τρία</a:t>
            </a:r>
          </a:p>
          <a:p>
            <a:pPr lvl="3"/>
            <a:r>
              <a:t>Επίπεδο κύριου τμήματος τέσσερα</a:t>
            </a:r>
          </a:p>
          <a:p>
            <a:pPr lvl="4"/>
            <a:r>
              <a:t>Επίπεδο κύριου τμήματος πέντε</a:t>
            </a:r>
          </a:p>
        </p:txBody>
      </p:sp>
      <p:sp>
        <p:nvSpPr>
          <p:cNvPr id="41" name="Αριθμός σλάιντ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Τίτλος - Πάν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Κείμενο τίτλου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Κείμενο τίτλου</a:t>
            </a:r>
          </a:p>
        </p:txBody>
      </p:sp>
      <p:sp>
        <p:nvSpPr>
          <p:cNvPr id="49" name="Αριθμός σλάιντ"/>
          <p:cNvSpPr txBox="1"/>
          <p:nvPr>
            <p:ph type="sldNum" sz="quarter" idx="2"/>
          </p:nvPr>
        </p:nvSpPr>
        <p:spPr>
          <a:xfrm>
            <a:off x="11955253" y="13004799"/>
            <a:ext cx="453238" cy="469901"/>
          </a:xfrm>
          <a:prstGeom prst="rect">
            <a:avLst/>
          </a:prstGeom>
        </p:spPr>
        <p:txBody>
          <a:bodyPr anchor="b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Τίτλος και κουκκίδ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Κείμενο τίτλου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Κείμενο τίτλου</a:t>
            </a:r>
          </a:p>
        </p:txBody>
      </p:sp>
      <p:sp>
        <p:nvSpPr>
          <p:cNvPr id="57" name="Επίπεδο κύριου τμήματος ένα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Επίπεδο κύριου τμήματος ένα</a:t>
            </a:r>
          </a:p>
          <a:p>
            <a:pPr lvl="1"/>
            <a:r>
              <a:t>Επίπεδο κύριου τμήματος δύο</a:t>
            </a:r>
          </a:p>
          <a:p>
            <a:pPr lvl="2"/>
            <a:r>
              <a:t>Επίπεδο κύριου τμήματος τρία</a:t>
            </a:r>
          </a:p>
          <a:p>
            <a:pPr lvl="3"/>
            <a:r>
              <a:t>Επίπεδο κύριου τμήματος τέσσερα</a:t>
            </a:r>
          </a:p>
          <a:p>
            <a:pPr lvl="4"/>
            <a:r>
              <a:t>Επίπεδο κύριου τμήματος πέντε</a:t>
            </a:r>
          </a:p>
        </p:txBody>
      </p:sp>
      <p:sp>
        <p:nvSpPr>
          <p:cNvPr id="58" name="Αριθμός σλάιντ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Τίτλος, κουκκίδες και φωτογραφί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Κόκκινο σκάφος αγκυροβολημένο σε μια αποβάθρα σε ποτάμι με δέντρα κατά μήκος της ακτογραμμής και έναν θολό μπλε ουρανό στο φόντο"/>
          <p:cNvSpPr/>
          <p:nvPr>
            <p:ph type="pic" idx="21"/>
          </p:nvPr>
        </p:nvSpPr>
        <p:spPr>
          <a:xfrm>
            <a:off x="12496800" y="-1485900"/>
            <a:ext cx="10193867" cy="15290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Κείμενο τίτλου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Κείμενο τίτλου</a:t>
            </a:r>
          </a:p>
        </p:txBody>
      </p:sp>
      <p:sp>
        <p:nvSpPr>
          <p:cNvPr id="67" name="Επίπεδο κύριου τμήματος ένα…"/>
          <p:cNvSpPr txBox="1"/>
          <p:nvPr>
            <p:ph type="body" sz="half" idx="1"/>
          </p:nvPr>
        </p:nvSpPr>
        <p:spPr>
          <a:xfrm>
            <a:off x="1790700" y="3644900"/>
            <a:ext cx="10007600" cy="8839200"/>
          </a:xfrm>
          <a:prstGeom prst="rect">
            <a:avLst/>
          </a:prstGeom>
        </p:spPr>
        <p:txBody>
          <a:bodyPr/>
          <a:lstStyle>
            <a:lvl1pPr marL="431800" indent="-431800">
              <a:spcBef>
                <a:spcPts val="5300"/>
              </a:spcBef>
              <a:defRPr sz="3800"/>
            </a:lvl1pPr>
            <a:lvl2pPr marL="863600" indent="-431800">
              <a:spcBef>
                <a:spcPts val="5300"/>
              </a:spcBef>
              <a:defRPr sz="3800"/>
            </a:lvl2pPr>
            <a:lvl3pPr marL="1295400" indent="-431800">
              <a:spcBef>
                <a:spcPts val="5300"/>
              </a:spcBef>
              <a:defRPr sz="3800"/>
            </a:lvl3pPr>
            <a:lvl4pPr marL="1727200" indent="-431800">
              <a:spcBef>
                <a:spcPts val="5300"/>
              </a:spcBef>
              <a:defRPr sz="3800"/>
            </a:lvl4pPr>
            <a:lvl5pPr marL="2159000" indent="-431800">
              <a:spcBef>
                <a:spcPts val="5300"/>
              </a:spcBef>
              <a:defRPr sz="3800"/>
            </a:lvl5pPr>
          </a:lstStyle>
          <a:p>
            <a:pPr/>
            <a:r>
              <a:t>Επίπεδο κύριου τμήματος ένα</a:t>
            </a:r>
          </a:p>
          <a:p>
            <a:pPr lvl="1"/>
            <a:r>
              <a:t>Επίπεδο κύριου τμήματος δύο</a:t>
            </a:r>
          </a:p>
          <a:p>
            <a:pPr lvl="2"/>
            <a:r>
              <a:t>Επίπεδο κύριου τμήματος τρία</a:t>
            </a:r>
          </a:p>
          <a:p>
            <a:pPr lvl="3"/>
            <a:r>
              <a:t>Επίπεδο κύριου τμήματος τέσσερα</a:t>
            </a:r>
          </a:p>
          <a:p>
            <a:pPr lvl="4"/>
            <a:r>
              <a:t>Επίπεδο κύριου τμήματος πέντε</a:t>
            </a:r>
          </a:p>
        </p:txBody>
      </p:sp>
      <p:sp>
        <p:nvSpPr>
          <p:cNvPr id="68" name="Αριθμός σλάιντ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Κουκκίδ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Επίπεδο κύριου τμήματος ένα…"/>
          <p:cNvSpPr txBox="1"/>
          <p:nvPr>
            <p:ph type="body" idx="1"/>
          </p:nvPr>
        </p:nvSpPr>
        <p:spPr>
          <a:xfrm>
            <a:off x="1790700" y="1790700"/>
            <a:ext cx="20815300" cy="10147300"/>
          </a:xfrm>
          <a:prstGeom prst="rect">
            <a:avLst/>
          </a:prstGeom>
        </p:spPr>
        <p:txBody>
          <a:bodyPr/>
          <a:lstStyle/>
          <a:p>
            <a:pPr/>
            <a:r>
              <a:t>Επίπεδο κύριου τμήματος ένα</a:t>
            </a:r>
          </a:p>
          <a:p>
            <a:pPr lvl="1"/>
            <a:r>
              <a:t>Επίπεδο κύριου τμήματος δύο</a:t>
            </a:r>
          </a:p>
          <a:p>
            <a:pPr lvl="2"/>
            <a:r>
              <a:t>Επίπεδο κύριου τμήματος τρία</a:t>
            </a:r>
          </a:p>
          <a:p>
            <a:pPr lvl="3"/>
            <a:r>
              <a:t>Επίπεδο κύριου τμήματος τέσσερα</a:t>
            </a:r>
          </a:p>
          <a:p>
            <a:pPr lvl="4"/>
            <a:r>
              <a:t>Επίπεδο κύριου τμήματος πέντε</a:t>
            </a:r>
          </a:p>
        </p:txBody>
      </p:sp>
      <p:sp>
        <p:nvSpPr>
          <p:cNvPr id="76" name="Αριθμός σλάιντ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Φωτογραφία - 3 εικόν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Ένα παιδί κοιτά με κιάλια ένα χιονισμένο ορεινό τοπίο"/>
          <p:cNvSpPr/>
          <p:nvPr>
            <p:ph type="pic" sz="half" idx="21"/>
          </p:nvPr>
        </p:nvSpPr>
        <p:spPr>
          <a:xfrm>
            <a:off x="12344400" y="7112000"/>
            <a:ext cx="10439400" cy="6959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Μικρό βραχώδες νησί καλυμμένο με γρασίδι και περιτριγυρισμένο από ωκεανό με τον γαλάζιο ουρανό στο φόντο"/>
          <p:cNvSpPr/>
          <p:nvPr>
            <p:ph type="pic" sz="half" idx="22"/>
          </p:nvPr>
        </p:nvSpPr>
        <p:spPr>
          <a:xfrm>
            <a:off x="12407900" y="190500"/>
            <a:ext cx="10363200" cy="6908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Κόκκινο σκάφος αγκυροβολημένο σε μια αποβάθρα σε ποτάμι με δέντρα κατά μήκος της ακτογραμμής και έναν θολό μπλε ουρανό στο φόντο"/>
          <p:cNvSpPr/>
          <p:nvPr>
            <p:ph type="pic" idx="23"/>
          </p:nvPr>
        </p:nvSpPr>
        <p:spPr>
          <a:xfrm>
            <a:off x="1583264" y="-1879600"/>
            <a:ext cx="10414004" cy="15621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Αριθμός σλάιντ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είμενο τίτλου"/>
          <p:cNvSpPr txBox="1"/>
          <p:nvPr>
            <p:ph type="title"/>
          </p:nvPr>
        </p:nvSpPr>
        <p:spPr>
          <a:xfrm>
            <a:off x="1790700" y="571500"/>
            <a:ext cx="20815300" cy="2984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Κείμενο τίτλου</a:t>
            </a:r>
          </a:p>
        </p:txBody>
      </p:sp>
      <p:sp>
        <p:nvSpPr>
          <p:cNvPr id="3" name="Επίπεδο κύριου τμήματος ένα…"/>
          <p:cNvSpPr txBox="1"/>
          <p:nvPr>
            <p:ph type="body" idx="1"/>
          </p:nvPr>
        </p:nvSpPr>
        <p:spPr>
          <a:xfrm>
            <a:off x="1790700" y="3644900"/>
            <a:ext cx="20815300" cy="883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Επίπεδο κύριου τμήματος ένα</a:t>
            </a:r>
          </a:p>
          <a:p>
            <a:pPr lvl="1"/>
            <a:r>
              <a:t>Επίπεδο κύριου τμήματος δύο</a:t>
            </a:r>
          </a:p>
          <a:p>
            <a:pPr lvl="2"/>
            <a:r>
              <a:t>Επίπεδο κύριου τμήματος τρία</a:t>
            </a:r>
          </a:p>
          <a:p>
            <a:pPr lvl="3"/>
            <a:r>
              <a:t>Επίπεδο κύριου τμήματος τέσσερα</a:t>
            </a:r>
          </a:p>
          <a:p>
            <a:pPr lvl="4"/>
            <a:r>
              <a:t>Επίπεδο κύριου τμήματος πέντε</a:t>
            </a:r>
          </a:p>
        </p:txBody>
      </p:sp>
      <p:sp>
        <p:nvSpPr>
          <p:cNvPr id="4" name="Αριθμός σλάιντ"/>
          <p:cNvSpPr txBox="1"/>
          <p:nvPr>
            <p:ph type="sldNum" sz="quarter" idx="2"/>
          </p:nvPr>
        </p:nvSpPr>
        <p:spPr>
          <a:xfrm>
            <a:off x="11955253" y="13004800"/>
            <a:ext cx="453238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6096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12192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18288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24384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30480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36576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42672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48768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54864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tif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tif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ΣΥΓΚΟΠΤΟΜΕΝΟΣ ΡΥΘΜΟΣ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Συγκοπτόμενος ρυθμός και Συγκοπή</a:t>
            </a:r>
          </a:p>
        </p:txBody>
      </p:sp>
      <p:sp>
        <p:nvSpPr>
          <p:cNvPr id="120" name="Διπλό κλικ για αλλαγή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Συγκοπτόμενος Ρυθμός και η Συγκοπή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93419">
              <a:defRPr sz="9400"/>
            </a:lvl1pPr>
          </a:lstStyle>
          <a:p>
            <a:pPr/>
            <a:r>
              <a:t>Συγκοπτόμενος ρυθμός και συγκοπή</a:t>
            </a:r>
          </a:p>
        </p:txBody>
      </p:sp>
      <p:sp>
        <p:nvSpPr>
          <p:cNvPr id="123" name="Συγκοπτόμενος ονομάζεται ο ρυθμός που χαρακτηρίζεται από πολλές διαδοχικές συγκοπές.…"/>
          <p:cNvSpPr txBox="1"/>
          <p:nvPr>
            <p:ph type="body" idx="1"/>
          </p:nvPr>
        </p:nvSpPr>
        <p:spPr>
          <a:xfrm>
            <a:off x="1784350" y="3392361"/>
            <a:ext cx="20815302" cy="8839201"/>
          </a:xfrm>
          <a:prstGeom prst="rect">
            <a:avLst/>
          </a:prstGeom>
        </p:spPr>
        <p:txBody>
          <a:bodyPr/>
          <a:lstStyle/>
          <a:p>
            <a:pPr/>
            <a:r>
              <a:t>Συγκοπτόμενος ονομάζεται ο ρυθμός που χαρακτηρίζεται από πολλές διαδοχικές συγκοπές.</a:t>
            </a:r>
          </a:p>
          <a:p>
            <a:pPr/>
            <a:r>
              <a:t>Η συγκοπή είναι ένα μουσικό φαινόμενο κατά το οποίο το ασθενές μέρος του μέτρου ενώνεται με το ισχυρό, με σύζευξης διαρκείας. Ο τονισμός μετατοπίζεται στο ασθενές μέρος του μέτρου, δημιουργώντας ρυθμικό ενδιαφέρον.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Παράδειγμα με συγκοπή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Παράδειγμα με συγκοπή</a:t>
            </a:r>
          </a:p>
        </p:txBody>
      </p:sp>
      <p:sp>
        <p:nvSpPr>
          <p:cNvPr id="126" name="Στο διπλανό παράδειγμα, η σύζευξη διαρκείας που ενώνει τα δύο ρε στην τέταρτη γραμμή (1ο-2ο μέτρα) δημιουργεί το φαινόμενο της συγκοπής καθώς το ασθενές μέρος του μέτρου ενώνεται με το ισχυρό που ακολουθεί.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Στο παράδειγμα που ακολουθεί, η σύζευξη διαρκείας που ενώνει τα δύο ρε ανάμεσα στο 1ο και το 2ο μέτρο, δημιουργεί το ρυθμικό φαινόμενο της συγκοπής, καθιστώντας το πρώτο πιο ισχυρό.</a:t>
            </a:r>
          </a:p>
        </p:txBody>
      </p:sp>
      <p:grpSp>
        <p:nvGrpSpPr>
          <p:cNvPr id="131" name="Ομαδοποίηση"/>
          <p:cNvGrpSpPr/>
          <p:nvPr/>
        </p:nvGrpSpPr>
        <p:grpSpPr>
          <a:xfrm>
            <a:off x="12422883" y="6520017"/>
            <a:ext cx="11026334" cy="3132199"/>
            <a:chOff x="-2" y="-1"/>
            <a:chExt cx="11026333" cy="3132197"/>
          </a:xfrm>
        </p:grpSpPr>
        <p:pic>
          <p:nvPicPr>
            <p:cNvPr id="127" name="Εικόνα" descr="Εικόνα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2" y="-2"/>
              <a:ext cx="11026334" cy="247179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30" name="Caption"/>
            <p:cNvGrpSpPr/>
            <p:nvPr/>
          </p:nvGrpSpPr>
          <p:grpSpPr>
            <a:xfrm>
              <a:off x="-3" y="2573390"/>
              <a:ext cx="11026335" cy="558807"/>
              <a:chOff x="-1" y="0"/>
              <a:chExt cx="11026333" cy="558805"/>
            </a:xfrm>
          </p:grpSpPr>
          <p:sp>
            <p:nvSpPr>
              <p:cNvPr id="128" name="Ορθογώνιο"/>
              <p:cNvSpPr/>
              <p:nvPr/>
            </p:nvSpPr>
            <p:spPr>
              <a:xfrm>
                <a:off x="-1" y="0"/>
                <a:ext cx="11026334" cy="558804"/>
              </a:xfrm>
              <a:prstGeom prst="roundRect">
                <a:avLst>
                  <a:gd name="adj" fmla="val 0"/>
                </a:avLst>
              </a:prstGeom>
              <a:solidFill>
                <a:srgbClr val="000000">
                  <a:alpha val="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3000"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  <p:sp>
            <p:nvSpPr>
              <p:cNvPr id="129" name="Johann Sebastian Bach, θέμα από την Τέχνη της Φούγκας"/>
              <p:cNvSpPr txBox="1"/>
              <p:nvPr/>
            </p:nvSpPr>
            <p:spPr>
              <a:xfrm>
                <a:off x="-2" y="0"/>
                <a:ext cx="11026334" cy="55880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spAutoFit/>
              </a:bodyPr>
              <a:lstStyle/>
              <a:p>
                <a:pPr>
                  <a:defRPr sz="3000"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r>
                  <a:t>Johann Sebastian Bach, θέμα από την </a:t>
                </a:r>
                <a:r>
                  <a:rPr i="1">
                    <a:latin typeface="+mj-lt"/>
                    <a:ea typeface="+mj-ea"/>
                    <a:cs typeface="+mj-cs"/>
                    <a:sym typeface="Helvetica"/>
                  </a:rPr>
                  <a:t>Τέχνη της Φούγκας</a:t>
                </a: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Παράδειγμα με συγκοπτόμενο Ρυθμό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34694">
              <a:defRPr sz="9900"/>
            </a:lvl1pPr>
          </a:lstStyle>
          <a:p>
            <a:pPr/>
            <a:r>
              <a:t>Παράδειγμα με συγκοπτόμενο ρυθμό</a:t>
            </a:r>
          </a:p>
        </p:txBody>
      </p:sp>
      <p:sp>
        <p:nvSpPr>
          <p:cNvPr id="134" name="Στο διπλανό παράδειγμα, οι συζεύξεις διαρκείας στο δεύτερο και τέταρτο μέτρο δημιουργούν το φαινόμενο της συγκοπής.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Στο παράδειγμα που ακολουθεί, οι συζεύξεις διαρκείας στο 2ο και 4ο μέτρο, δημιουργούν το ρυθμικό φαινόμενο της συγκοπής.</a:t>
            </a:r>
          </a:p>
          <a:p>
            <a:pPr/>
            <a:r>
              <a:t>Καθώς το ρυθμικό φαινόμενο της συγκοπής επαναλαμβάνεται στο μέτρα 1 - 4, ο ρυθμός τους καθίσταται ως συγκοπτόμενος.</a:t>
            </a:r>
          </a:p>
        </p:txBody>
      </p:sp>
      <p:grpSp>
        <p:nvGrpSpPr>
          <p:cNvPr id="139" name="Ομαδοποίηση"/>
          <p:cNvGrpSpPr/>
          <p:nvPr/>
        </p:nvGrpSpPr>
        <p:grpSpPr>
          <a:xfrm>
            <a:off x="12255089" y="6092678"/>
            <a:ext cx="11599037" cy="4211358"/>
            <a:chOff x="0" y="0"/>
            <a:chExt cx="11599036" cy="4211357"/>
          </a:xfrm>
        </p:grpSpPr>
        <p:pic>
          <p:nvPicPr>
            <p:cNvPr id="135" name="Εικόνα" descr="Εικόνα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1599036" cy="35509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38" name="Caption"/>
            <p:cNvGrpSpPr/>
            <p:nvPr/>
          </p:nvGrpSpPr>
          <p:grpSpPr>
            <a:xfrm>
              <a:off x="0" y="3652551"/>
              <a:ext cx="11599037" cy="558807"/>
              <a:chOff x="0" y="0"/>
              <a:chExt cx="11599036" cy="558805"/>
            </a:xfrm>
          </p:grpSpPr>
          <p:sp>
            <p:nvSpPr>
              <p:cNvPr id="136" name="Ορθογώνιο"/>
              <p:cNvSpPr/>
              <p:nvPr/>
            </p:nvSpPr>
            <p:spPr>
              <a:xfrm>
                <a:off x="0" y="-1"/>
                <a:ext cx="11599037" cy="558805"/>
              </a:xfrm>
              <a:prstGeom prst="roundRect">
                <a:avLst>
                  <a:gd name="adj" fmla="val 0"/>
                </a:avLst>
              </a:prstGeom>
              <a:solidFill>
                <a:srgbClr val="000000">
                  <a:alpha val="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3000"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  <p:sp>
            <p:nvSpPr>
              <p:cNvPr id="137" name="Scott Joplin, Weeping Willow"/>
              <p:cNvSpPr txBox="1"/>
              <p:nvPr/>
            </p:nvSpPr>
            <p:spPr>
              <a:xfrm>
                <a:off x="0" y="-1"/>
                <a:ext cx="11599037" cy="55880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spAutoFit/>
              </a:bodyPr>
              <a:lstStyle/>
              <a:p>
                <a:pPr>
                  <a:defRPr sz="3000"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r>
                  <a:t>Scott Joplin, </a:t>
                </a:r>
                <a:r>
                  <a:rPr i="1">
                    <a:latin typeface="+mj-lt"/>
                    <a:ea typeface="+mj-ea"/>
                    <a:cs typeface="+mj-cs"/>
                    <a:sym typeface="Helvetica"/>
                  </a:rPr>
                  <a:t>Weeping Willow</a:t>
                </a: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Δημοφιλή τραγούδια με συγκοπές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08990">
              <a:defRPr sz="10900"/>
            </a:lvl1pPr>
          </a:lstStyle>
          <a:p>
            <a:pPr/>
            <a:r>
              <a:t>Δημοφιλή τραγούδια με συγκοπές</a:t>
            </a:r>
          </a:p>
        </p:txBody>
      </p:sp>
      <p:sp>
        <p:nvSpPr>
          <p:cNvPr id="142" name="Michael Jackson: Billie Jea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Michael Jackson: “Billie Jean”</a:t>
            </a:r>
          </a:p>
          <a:p>
            <a:pPr/>
            <a:r>
              <a:t>Toto: “Africa”</a:t>
            </a:r>
          </a:p>
          <a:p>
            <a:pPr/>
            <a:r>
              <a:t>The Police: “Roxanne”</a:t>
            </a:r>
          </a:p>
          <a:p>
            <a:pPr/>
            <a:r>
              <a:t>Stevie Wonder: “Superstition”</a:t>
            </a:r>
          </a:p>
          <a:p>
            <a:pPr/>
            <a:r>
              <a:t>Ακούστε τα παραπάνω τραγούδια και προσπαθήστε να εντοπίσετε το ρυθμικό φαινόμενο της συγκοπής. Θα χαρακτηρίζατε τον ρυθμό τους ως συγκοπτόμενο;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