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9" r:id="rId3"/>
    <p:sldId id="260" r:id="rId4"/>
    <p:sldId id="264" r:id="rId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C5215-7470-44CB-A46F-02110DE156B4}" type="datetimeFigureOut">
              <a:rPr lang="el-GR" smtClean="0"/>
              <a:t>8/7/2025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45959-D99B-42AD-B592-43DCA4B8E69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4874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C5215-7470-44CB-A46F-02110DE156B4}" type="datetimeFigureOut">
              <a:rPr lang="el-GR" smtClean="0"/>
              <a:t>8/7/2025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45959-D99B-42AD-B592-43DCA4B8E69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700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C5215-7470-44CB-A46F-02110DE156B4}" type="datetimeFigureOut">
              <a:rPr lang="el-GR" smtClean="0"/>
              <a:t>8/7/2025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45959-D99B-42AD-B592-43DCA4B8E69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18080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C5215-7470-44CB-A46F-02110DE156B4}" type="datetimeFigureOut">
              <a:rPr lang="el-GR" smtClean="0"/>
              <a:t>8/7/2025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45959-D99B-42AD-B592-43DCA4B8E69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3294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C5215-7470-44CB-A46F-02110DE156B4}" type="datetimeFigureOut">
              <a:rPr lang="el-GR" smtClean="0"/>
              <a:t>8/7/2025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45959-D99B-42AD-B592-43DCA4B8E69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59689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C5215-7470-44CB-A46F-02110DE156B4}" type="datetimeFigureOut">
              <a:rPr lang="el-GR" smtClean="0"/>
              <a:t>8/7/2025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45959-D99B-42AD-B592-43DCA4B8E69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66923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C5215-7470-44CB-A46F-02110DE156B4}" type="datetimeFigureOut">
              <a:rPr lang="el-GR" smtClean="0"/>
              <a:t>8/7/2025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45959-D99B-42AD-B592-43DCA4B8E69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7059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C5215-7470-44CB-A46F-02110DE156B4}" type="datetimeFigureOut">
              <a:rPr lang="el-GR" smtClean="0"/>
              <a:t>8/7/2025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45959-D99B-42AD-B592-43DCA4B8E69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2410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C5215-7470-44CB-A46F-02110DE156B4}" type="datetimeFigureOut">
              <a:rPr lang="el-GR" smtClean="0"/>
              <a:t>8/7/2025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45959-D99B-42AD-B592-43DCA4B8E69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4137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C5215-7470-44CB-A46F-02110DE156B4}" type="datetimeFigureOut">
              <a:rPr lang="el-GR" smtClean="0"/>
              <a:t>8/7/2025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45959-D99B-42AD-B592-43DCA4B8E69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808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C5215-7470-44CB-A46F-02110DE156B4}" type="datetimeFigureOut">
              <a:rPr lang="el-GR" smtClean="0"/>
              <a:t>8/7/2025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45959-D99B-42AD-B592-43DCA4B8E69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4261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C5215-7470-44CB-A46F-02110DE156B4}" type="datetimeFigureOut">
              <a:rPr lang="el-GR" smtClean="0"/>
              <a:t>8/7/2025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45959-D99B-42AD-B592-43DCA4B8E69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3387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828852"/>
          </a:xfrm>
        </p:spPr>
        <p:txBody>
          <a:bodyPr/>
          <a:lstStyle/>
          <a:p>
            <a:r>
              <a:rPr lang="en-US" b="1" dirty="0" smtClean="0"/>
              <a:t>K</a:t>
            </a:r>
            <a:r>
              <a:rPr lang="el-GR" b="1" dirty="0" smtClean="0"/>
              <a:t>ΩΣΤΗΣ ΠΑΛΑΜΑΣ</a:t>
            </a:r>
            <a:br>
              <a:rPr lang="el-GR" b="1" dirty="0" smtClean="0"/>
            </a:br>
            <a:r>
              <a:rPr lang="el-GR" sz="3600" dirty="0" smtClean="0"/>
              <a:t>(1859-1943)</a:t>
            </a:r>
            <a:endParaRPr lang="el-GR" sz="36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951214"/>
            <a:ext cx="9144000" cy="1306585"/>
          </a:xfrm>
        </p:spPr>
        <p:txBody>
          <a:bodyPr>
            <a:normAutofit fontScale="47500" lnSpcReduction="20000"/>
          </a:bodyPr>
          <a:lstStyle/>
          <a:p>
            <a:endParaRPr lang="el-GR" sz="3600" b="1" i="1" dirty="0" smtClean="0"/>
          </a:p>
          <a:p>
            <a:r>
              <a:rPr lang="el-GR" sz="7700" b="1" dirty="0">
                <a:latin typeface="+mj-lt"/>
                <a:ea typeface="+mj-ea"/>
                <a:cs typeface="+mj-cs"/>
              </a:rPr>
              <a:t>ΟΛΥΜΠΙΑΚΟΣ ΥΜΝΟΣ </a:t>
            </a:r>
          </a:p>
          <a:p>
            <a:r>
              <a:rPr lang="el-GR" sz="6500" b="1" dirty="0">
                <a:latin typeface="+mj-lt"/>
                <a:ea typeface="+mj-ea"/>
                <a:cs typeface="+mj-cs"/>
              </a:rPr>
              <a:t>(1896)</a:t>
            </a:r>
          </a:p>
        </p:txBody>
      </p:sp>
    </p:spTree>
    <p:extLst>
      <p:ext uri="{BB962C8B-B14F-4D97-AF65-F5344CB8AC3E}">
        <p14:creationId xmlns:p14="http://schemas.microsoft.com/office/powerpoint/2010/main" val="1592327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 smtClean="0"/>
              <a:t>Κωστής Παλαμάς </a:t>
            </a:r>
            <a:endParaRPr lang="el-GR" b="1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400" y="1825625"/>
            <a:ext cx="3421199" cy="4351338"/>
          </a:xfrm>
          <a:ln w="38100">
            <a:solidFill>
              <a:schemeClr val="accent5">
                <a:lumMod val="50000"/>
              </a:schemeClr>
            </a:solidFill>
          </a:ln>
        </p:spPr>
      </p:pic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l-GR" sz="2000" dirty="0"/>
              <a:t>Ο Κ. Παλαμάς θεωρείται ένας από τους σημαντικότερους Έλληνες ποιητές, έχοντας διαδραματίσει καθοριστικό ρόλο στην εξέλιξη και ανανέωση της νεοελληνικής ποίησης</a:t>
            </a:r>
            <a:r>
              <a:rPr lang="el-GR" sz="2000" dirty="0" smtClean="0"/>
              <a:t>.</a:t>
            </a:r>
          </a:p>
          <a:p>
            <a:r>
              <a:rPr lang="el-GR" sz="2000" dirty="0" smtClean="0"/>
              <a:t>Ήταν </a:t>
            </a:r>
            <a:r>
              <a:rPr lang="el-GR" sz="2000" dirty="0"/>
              <a:t>κεντρική μορφή της λογοτεχνικής γενιάς του 1880 και υπήρξε υποψήφιος για το Βραβείο Νόμπελ Λογοτεχνίας 14 φορές, από το 1926 έως το 1940.Πέθανε στις 27 Φεβρουαρίου 1943</a:t>
            </a:r>
            <a:r>
              <a:rPr lang="el-GR" sz="2000" dirty="0" smtClean="0"/>
              <a:t>.</a:t>
            </a:r>
          </a:p>
          <a:p>
            <a:r>
              <a:rPr lang="el-GR" sz="2000" dirty="0" smtClean="0"/>
              <a:t>Στην </a:t>
            </a:r>
            <a:r>
              <a:rPr lang="el-GR" sz="2000" dirty="0"/>
              <a:t>κηδεία του, χιλιάδες άνθρωποι τον συνόδευσαν στο Α' Νεκροταφείο Αθηνών ψάλλοντας τον Εθνικό Ύμνο, </a:t>
            </a:r>
            <a:r>
              <a:rPr lang="el-GR" sz="2000" dirty="0" smtClean="0"/>
              <a:t>αγνοώντας τους </a:t>
            </a:r>
            <a:r>
              <a:rPr lang="el-GR" sz="2000" dirty="0"/>
              <a:t>Γερμανούς κατακτητές.</a:t>
            </a:r>
          </a:p>
        </p:txBody>
      </p:sp>
    </p:spTree>
    <p:extLst>
      <p:ext uri="{BB962C8B-B14F-4D97-AF65-F5344CB8AC3E}">
        <p14:creationId xmlns:p14="http://schemas.microsoft.com/office/powerpoint/2010/main" val="3278889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smtClean="0"/>
              <a:t>Ολυμπιακός Ύμνος</a:t>
            </a:r>
            <a:endParaRPr lang="el-GR" b="1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3331" y="1825625"/>
            <a:ext cx="4351338" cy="4351338"/>
          </a:xfrm>
          <a:ln w="38100">
            <a:solidFill>
              <a:schemeClr val="accent5">
                <a:lumMod val="50000"/>
              </a:schemeClr>
            </a:solidFill>
          </a:ln>
        </p:spPr>
      </p:pic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/>
              <a:t>Το 1895, </a:t>
            </a:r>
            <a:r>
              <a:rPr lang="el-GR" dirty="0" smtClean="0"/>
              <a:t>η </a:t>
            </a:r>
            <a:r>
              <a:rPr lang="el-GR" dirty="0"/>
              <a:t>Επιτροπή </a:t>
            </a:r>
            <a:r>
              <a:rPr lang="el-GR" dirty="0" smtClean="0"/>
              <a:t>Ολυμπιακών Αγώνων ανέθεσε </a:t>
            </a:r>
            <a:r>
              <a:rPr lang="el-GR" dirty="0"/>
              <a:t>στον Κωστή Παλαμά και τον συνθέτη Σπυρίδωνα Σαμάρα (1861-1917) τη σύνθεση του ύμνου για τους πρώτους Ολυμπιακούς Αγώνες που οργανώθηκαν στην Αθήνα το 1896.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60858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943100" y="355601"/>
            <a:ext cx="7200900" cy="6155531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sz="3200" b="1" dirty="0" smtClean="0"/>
              <a:t>Ολυμπιακός Ύμνος </a:t>
            </a:r>
          </a:p>
          <a:p>
            <a:pPr algn="ctr"/>
            <a:r>
              <a:rPr lang="el-GR" sz="3200" b="1" dirty="0" smtClean="0"/>
              <a:t>Ποίηση</a:t>
            </a:r>
            <a:endParaRPr lang="el-GR" sz="1400" b="1" dirty="0" smtClean="0"/>
          </a:p>
          <a:p>
            <a:endParaRPr lang="el-GR" sz="1400" b="1" dirty="0"/>
          </a:p>
          <a:p>
            <a:pPr algn="r"/>
            <a:r>
              <a:rPr lang="el-GR" sz="1400" b="1" dirty="0" smtClean="0"/>
              <a:t>Στο </a:t>
            </a:r>
            <a:r>
              <a:rPr lang="el-GR" sz="1400" b="1" dirty="0"/>
              <a:t>Σαμάρα, που φτερά τού έβαλε.</a:t>
            </a:r>
          </a:p>
          <a:p>
            <a:pPr algn="ctr"/>
            <a:endParaRPr lang="el-GR" dirty="0"/>
          </a:p>
          <a:p>
            <a:pPr algn="ctr"/>
            <a:r>
              <a:rPr lang="el-GR" dirty="0"/>
              <a:t>Αρχαίο </a:t>
            </a:r>
            <a:r>
              <a:rPr lang="el-GR" dirty="0" err="1"/>
              <a:t>Πνεύμ</a:t>
            </a:r>
            <a:r>
              <a:rPr lang="el-GR" dirty="0"/>
              <a:t>’ </a:t>
            </a:r>
            <a:r>
              <a:rPr lang="el-GR" dirty="0" err="1"/>
              <a:t>αθάνατον</a:t>
            </a:r>
            <a:r>
              <a:rPr lang="el-GR" dirty="0"/>
              <a:t>, αγνέ Πατέρα</a:t>
            </a:r>
          </a:p>
          <a:p>
            <a:pPr algn="ctr"/>
            <a:r>
              <a:rPr lang="el-GR" dirty="0"/>
              <a:t>του ωραίου, του μεγάλου και τ’ αληθινού,</a:t>
            </a:r>
          </a:p>
          <a:p>
            <a:pPr algn="ctr"/>
            <a:r>
              <a:rPr lang="el-GR" dirty="0" err="1"/>
              <a:t>κατέβα</a:t>
            </a:r>
            <a:r>
              <a:rPr lang="el-GR" dirty="0"/>
              <a:t>, φανερώσου κι </a:t>
            </a:r>
            <a:r>
              <a:rPr lang="el-GR" dirty="0" err="1"/>
              <a:t>άστραψ</a:t>
            </a:r>
            <a:r>
              <a:rPr lang="el-GR" dirty="0"/>
              <a:t>’ εδώ πέρα</a:t>
            </a:r>
          </a:p>
          <a:p>
            <a:pPr algn="ctr"/>
            <a:r>
              <a:rPr lang="el-GR" dirty="0"/>
              <a:t>στη δόξα της δικής σου γης και τ’ ουρανού</a:t>
            </a:r>
            <a:r>
              <a:rPr lang="el-GR" dirty="0" smtClean="0"/>
              <a:t>.</a:t>
            </a:r>
          </a:p>
          <a:p>
            <a:pPr algn="ctr"/>
            <a:endParaRPr lang="el-GR" dirty="0" smtClean="0"/>
          </a:p>
          <a:p>
            <a:pPr algn="ctr"/>
            <a:r>
              <a:rPr lang="el-GR" dirty="0"/>
              <a:t>Στο δρόμο και στο πάλεμα και στο λιθάρι, </a:t>
            </a:r>
          </a:p>
          <a:p>
            <a:pPr algn="ctr"/>
            <a:r>
              <a:rPr lang="el-GR" dirty="0"/>
              <a:t>στων ευγενών Αγώνων λάμψε την ορμή,</a:t>
            </a:r>
          </a:p>
          <a:p>
            <a:pPr algn="ctr"/>
            <a:r>
              <a:rPr lang="el-GR" dirty="0"/>
              <a:t>και με τ’ αμάραντο στεφάνωσε κλωνάρι</a:t>
            </a:r>
          </a:p>
          <a:p>
            <a:pPr algn="ctr"/>
            <a:r>
              <a:rPr lang="el-GR" dirty="0"/>
              <a:t>και σιδερένιο πλάσε κι άξιο το κορμί</a:t>
            </a:r>
            <a:r>
              <a:rPr lang="el-GR" dirty="0" smtClean="0"/>
              <a:t>.</a:t>
            </a:r>
          </a:p>
          <a:p>
            <a:pPr algn="ctr"/>
            <a:endParaRPr lang="el-GR" dirty="0"/>
          </a:p>
          <a:p>
            <a:pPr algn="ctr"/>
            <a:r>
              <a:rPr lang="el-GR" dirty="0"/>
              <a:t>Κάμποι, βουνά και πέλαγα φέγγουν μαζί σου</a:t>
            </a:r>
          </a:p>
          <a:p>
            <a:pPr algn="ctr"/>
            <a:r>
              <a:rPr lang="el-GR" dirty="0"/>
              <a:t>σαν ένας </a:t>
            </a:r>
            <a:r>
              <a:rPr lang="el-GR" dirty="0" err="1"/>
              <a:t>λευκοπόρφυρος</a:t>
            </a:r>
            <a:r>
              <a:rPr lang="el-GR" dirty="0"/>
              <a:t> μέγας ναός,</a:t>
            </a:r>
          </a:p>
          <a:p>
            <a:pPr algn="ctr"/>
            <a:r>
              <a:rPr lang="el-GR" dirty="0"/>
              <a:t>και τρέχει στο ναό εδώ προσκυνητής σου,</a:t>
            </a:r>
          </a:p>
          <a:p>
            <a:pPr algn="ctr"/>
            <a:r>
              <a:rPr lang="el-GR" dirty="0"/>
              <a:t>Αρχαίο </a:t>
            </a:r>
            <a:r>
              <a:rPr lang="el-GR" dirty="0" err="1"/>
              <a:t>Πνεύμ</a:t>
            </a:r>
            <a:r>
              <a:rPr lang="el-GR" dirty="0"/>
              <a:t>’ αθάνατο, κάθε λαός.</a:t>
            </a:r>
          </a:p>
          <a:p>
            <a:pPr algn="ctr"/>
            <a:endParaRPr lang="el-GR" dirty="0"/>
          </a:p>
          <a:p>
            <a:pPr algn="ctr"/>
            <a:r>
              <a:rPr lang="el-GR" sz="1400" b="1" dirty="0" smtClean="0"/>
              <a:t>1895</a:t>
            </a:r>
            <a:endParaRPr lang="el-GR" sz="1400" b="1" dirty="0"/>
          </a:p>
        </p:txBody>
      </p:sp>
    </p:spTree>
    <p:extLst>
      <p:ext uri="{BB962C8B-B14F-4D97-AF65-F5344CB8AC3E}">
        <p14:creationId xmlns:p14="http://schemas.microsoft.com/office/powerpoint/2010/main" val="389304154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</TotalTime>
  <Words>237</Words>
  <Application>Microsoft Office PowerPoint</Application>
  <PresentationFormat>Ευρεία οθόνη</PresentationFormat>
  <Paragraphs>31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Θέμα του Office</vt:lpstr>
      <vt:lpstr>KΩΣΤΗΣ ΠΑΛΑΜΑΣ (1859-1943)</vt:lpstr>
      <vt:lpstr>Κωστής Παλαμάς </vt:lpstr>
      <vt:lpstr>Ολυμπιακός Ύμνος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KΩΣΤΗΣ ΠΑΛΑΜΑΣ (1859-1943)</dc:title>
  <dc:creator>Elena</dc:creator>
  <cp:lastModifiedBy>Elena</cp:lastModifiedBy>
  <cp:revision>10</cp:revision>
  <dcterms:created xsi:type="dcterms:W3CDTF">2024-07-18T08:15:17Z</dcterms:created>
  <dcterms:modified xsi:type="dcterms:W3CDTF">2025-07-08T08:12:49Z</dcterms:modified>
</cp:coreProperties>
</file>