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0" r:id="rId2"/>
    <p:sldId id="261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6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1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947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92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74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819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560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41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16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42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9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360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4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06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0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49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A06158-A342-40C1-8CEB-F246701588FA}" type="datetimeFigureOut">
              <a:rPr lang="el-GR" smtClean="0"/>
              <a:t>18/7/2024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F1E9578-969A-42F9-8E93-7CF93A20FE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309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Μανώλης Καλομοίρης: Συμφωνία της Λεβεντιάς-4</a:t>
            </a:r>
            <a:r>
              <a:rPr lang="el-GR" baseline="30000" dirty="0" smtClean="0"/>
              <a:t>ο</a:t>
            </a:r>
            <a:r>
              <a:rPr lang="el-GR" dirty="0" smtClean="0"/>
              <a:t> μέρος «Νικητήρια»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64" y="2449914"/>
            <a:ext cx="10059272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54954" y="2349500"/>
            <a:ext cx="8761413" cy="405130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Ακούστε και διαβάστε </a:t>
            </a:r>
            <a:r>
              <a:rPr lang="el-GR" dirty="0" smtClean="0">
                <a:solidFill>
                  <a:schemeClr val="tx1"/>
                </a:solidFill>
              </a:rPr>
              <a:t>τα </a:t>
            </a:r>
            <a:r>
              <a:rPr lang="el-GR" dirty="0" smtClean="0">
                <a:solidFill>
                  <a:schemeClr val="tx1"/>
                </a:solidFill>
              </a:rPr>
              <a:t>λόγια του Ύμνου.  </a:t>
            </a:r>
            <a:r>
              <a:rPr lang="el-GR" dirty="0" smtClean="0">
                <a:solidFill>
                  <a:schemeClr val="tx1"/>
                </a:solidFill>
              </a:rPr>
              <a:t>Κυκλώστε το σημείο που ο συνθέτης τονίζει τις νότες και το νόημα των συλλαβών «ίνα κράζω Σοι». Τι θέλει να εκφράσει; Το πετυχαίνει; 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0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Τη </a:t>
            </a:r>
            <a:r>
              <a:rPr lang="el-GR" b="1" dirty="0" err="1"/>
              <a:t>Υπερμάχω</a:t>
            </a:r>
            <a:r>
              <a:rPr lang="el-GR" b="1" dirty="0"/>
              <a:t> Στρατηγώ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l-GR" b="1" dirty="0" smtClean="0"/>
              <a:t>ΚΟΝΤΑΚΙΟ </a:t>
            </a:r>
            <a:r>
              <a:rPr lang="el-GR" b="1" dirty="0"/>
              <a:t>(προοίμιο)</a:t>
            </a:r>
            <a:endParaRPr lang="el-GR" dirty="0"/>
          </a:p>
          <a:p>
            <a:pPr>
              <a:lnSpc>
                <a:spcPct val="170000"/>
              </a:lnSpc>
            </a:pPr>
            <a:r>
              <a:rPr lang="el-GR" b="1" dirty="0"/>
              <a:t>Τη </a:t>
            </a:r>
            <a:r>
              <a:rPr lang="el-GR" b="1" dirty="0" err="1"/>
              <a:t>Υ</a:t>
            </a:r>
            <a:r>
              <a:rPr lang="el-GR" b="1" dirty="0" err="1" smtClean="0"/>
              <a:t>περμάχω</a:t>
            </a:r>
            <a:r>
              <a:rPr lang="el-GR" b="1" dirty="0" smtClean="0"/>
              <a:t> </a:t>
            </a:r>
            <a:r>
              <a:rPr lang="el-GR" b="1" dirty="0"/>
              <a:t>Σ</a:t>
            </a:r>
            <a:r>
              <a:rPr lang="el-GR" b="1" dirty="0" smtClean="0"/>
              <a:t>τρατηγώ </a:t>
            </a:r>
            <a:r>
              <a:rPr lang="el-GR" b="1" dirty="0"/>
              <a:t>τα νικητήρια, ως </a:t>
            </a:r>
            <a:r>
              <a:rPr lang="el-GR" b="1" dirty="0" err="1"/>
              <a:t>λυτρωθείσα</a:t>
            </a:r>
            <a:r>
              <a:rPr lang="el-GR" b="1" dirty="0"/>
              <a:t> των δεινών, ευχαριστήρια, αναγράφω σοι η Πόλις σου, Θεοτόκε, αλλ’ ως έχουσα το κράτος </a:t>
            </a:r>
            <a:r>
              <a:rPr lang="el-GR" b="1" dirty="0" err="1"/>
              <a:t>απροσμάχητον</a:t>
            </a:r>
            <a:r>
              <a:rPr lang="el-GR" b="1" dirty="0"/>
              <a:t>, εκ παντοίων με κινδύνων </a:t>
            </a:r>
            <a:r>
              <a:rPr lang="el-GR" b="1" dirty="0" err="1"/>
              <a:t>ελευθέρωσον</a:t>
            </a:r>
            <a:r>
              <a:rPr lang="el-GR" b="1" dirty="0"/>
              <a:t> </a:t>
            </a:r>
            <a:r>
              <a:rPr lang="el-GR" b="1" dirty="0">
                <a:solidFill>
                  <a:srgbClr val="FF0000"/>
                </a:solidFill>
              </a:rPr>
              <a:t>ίνα κράζω σοι, Χαίρε, Νύμφη ανύμφευτε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el-GR" b="1" dirty="0"/>
              <a:t>Σ’ Εσένα Θεοτόκε, την Υπέρμαχο Στρατηγό, μ’ ευγνωμοσύνη η Πόλη σου αποδίδει τη νίκη. Και σου αναπέμπει θερμές ευχαριστίες, επειδή (με τη δική σου επέμβαση) λυτρωθήκαμε απ’ τις συμφορές. Εσύ όμως που η δύναμή σου είναι ακατανίκητη, ελευθέρωσε κι εμένα (την Πόλη σου) από κάθε είδους κινδύνους, </a:t>
            </a:r>
            <a:r>
              <a:rPr lang="el-GR" b="1" dirty="0">
                <a:solidFill>
                  <a:srgbClr val="FF0000"/>
                </a:solidFill>
              </a:rPr>
              <a:t>για να σου αναφωνώ:</a:t>
            </a:r>
            <a:r>
              <a:rPr lang="el-GR" b="1" dirty="0"/>
              <a:t> </a:t>
            </a:r>
            <a:r>
              <a:rPr lang="el-GR" b="1" dirty="0">
                <a:solidFill>
                  <a:srgbClr val="FF0000"/>
                </a:solidFill>
              </a:rPr>
              <a:t>Χαίρε, Νύμφη ανύμφευτε.</a:t>
            </a:r>
          </a:p>
          <a:p>
            <a:pPr marL="0" indent="0">
              <a:lnSpc>
                <a:spcPct val="120000"/>
              </a:lnSpc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31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31" y="383784"/>
            <a:ext cx="11174937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8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166</Words>
  <Application>Microsoft Office PowerPoint</Application>
  <PresentationFormat>Ευρεία οθόνη</PresentationFormat>
  <Paragraphs>6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Αίθουσα συσκέψεων "Ιόν"</vt:lpstr>
      <vt:lpstr>Μανώλης Καλομοίρης: Συμφωνία της Λεβεντιάς-4ο μέρος «Νικητήρια» </vt:lpstr>
      <vt:lpstr>Ακούστε και διαβάστε τα λόγια του Ύμνου.  Κυκλώστε το σημείο που ο συνθέτης τονίζει τις νότες και το νόημα των συλλαβών «ίνα κράζω Σοι». Τι θέλει να εκφράσει; Το πετυχαίνει;  </vt:lpstr>
      <vt:lpstr>Τη Υπερμάχω Στρατηγώ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Elena</dc:creator>
  <cp:lastModifiedBy>Elena</cp:lastModifiedBy>
  <cp:revision>9</cp:revision>
  <dcterms:created xsi:type="dcterms:W3CDTF">2024-07-13T02:30:55Z</dcterms:created>
  <dcterms:modified xsi:type="dcterms:W3CDTF">2024-07-18T16:58:33Z</dcterms:modified>
</cp:coreProperties>
</file>