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3" r:id="rId1"/>
  </p:sldMasterIdLst>
  <p:sldIdLst>
    <p:sldId id="256" r:id="rId2"/>
    <p:sldId id="266" r:id="rId3"/>
    <p:sldId id="267" r:id="rId4"/>
    <p:sldId id="270" r:id="rId5"/>
    <p:sldId id="268" r:id="rId6"/>
    <p:sldId id="273" r:id="rId7"/>
    <p:sldId id="275" r:id="rId8"/>
    <p:sldId id="279" r:id="rId9"/>
    <p:sldId id="276" r:id="rId10"/>
    <p:sldId id="27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5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9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3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8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50252" y="595618"/>
            <a:ext cx="7038365" cy="5827559"/>
          </a:xfrm>
        </p:spPr>
        <p:txBody>
          <a:bodyPr anchor="ctr">
            <a:normAutofit fontScale="90000"/>
          </a:bodyPr>
          <a:lstStyle/>
          <a:p>
            <a:r>
              <a:rPr lang="el-GR" b="1" dirty="0" smtClean="0"/>
              <a:t>Οι επιρροές της μουσικής παράδοσης στο σύγχρονο ελληνικό τραγούδι: </a:t>
            </a:r>
            <a:br>
              <a:rPr lang="el-GR" b="1" dirty="0" smtClean="0"/>
            </a:br>
            <a:r>
              <a:rPr lang="en-US" b="1" dirty="0" smtClean="0"/>
              <a:t>The </a:t>
            </a:r>
            <a:r>
              <a:rPr lang="en-US" b="1" dirty="0" err="1" smtClean="0"/>
              <a:t>Forminx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/>
              <a:t>Μίμης </a:t>
            </a:r>
            <a:r>
              <a:rPr lang="el-GR" b="1" dirty="0" err="1" smtClean="0"/>
              <a:t>Πλέσσας</a:t>
            </a:r>
            <a:r>
              <a:rPr lang="el-GR" b="1" dirty="0"/>
              <a:t>:</a:t>
            </a:r>
            <a:r>
              <a:rPr lang="el-GR" b="1" dirty="0" smtClean="0"/>
              <a:t> 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i="1" dirty="0" smtClean="0"/>
              <a:t>Greek goes Modern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7710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Μουσικές Δραστηριότητες:  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 smtClean="0"/>
              <a:t>Η συμβολή </a:t>
            </a:r>
            <a:r>
              <a:rPr lang="el-GR" sz="2800" b="1" dirty="0"/>
              <a:t>του </a:t>
            </a:r>
            <a:r>
              <a:rPr lang="el-GR" sz="2800" b="1" dirty="0" smtClean="0"/>
              <a:t>Μίμη </a:t>
            </a:r>
            <a:r>
              <a:rPr lang="el-GR" sz="2800" b="1" dirty="0" err="1" smtClean="0"/>
              <a:t>Πλέσσα</a:t>
            </a:r>
            <a:r>
              <a:rPr lang="el-GR" sz="2800" b="1" dirty="0" smtClean="0"/>
              <a:t> στη σύγχρονη ελληνική </a:t>
            </a:r>
            <a:r>
              <a:rPr lang="el-GR" sz="2800" b="1" dirty="0"/>
              <a:t>μουσική</a:t>
            </a:r>
            <a:r>
              <a:rPr lang="el-GR" sz="2800" b="1" dirty="0" smtClean="0"/>
              <a:t>.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24793"/>
            <a:ext cx="10515600" cy="49521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600" b="1" dirty="0" smtClean="0"/>
              <a:t>1. Μουσική </a:t>
            </a:r>
            <a:r>
              <a:rPr lang="el-GR" sz="2600" b="1" dirty="0"/>
              <a:t>&amp; Λόγος: </a:t>
            </a:r>
            <a:r>
              <a:rPr lang="el-GR" sz="2600" dirty="0" smtClean="0"/>
              <a:t>Αφιέρωμα στον Μίμη </a:t>
            </a:r>
            <a:r>
              <a:rPr lang="el-GR" sz="2600" dirty="0" err="1" smtClean="0"/>
              <a:t>Πλέσσα</a:t>
            </a:r>
            <a:r>
              <a:rPr lang="el-GR" sz="2600" dirty="0" smtClean="0"/>
              <a:t>, που θα περιλαμβάνει: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600" dirty="0" smtClean="0"/>
              <a:t>Παρουσίαση της βιογραφίας του (</a:t>
            </a:r>
            <a:r>
              <a:rPr lang="el-GR" sz="2600" dirty="0" err="1" smtClean="0"/>
              <a:t>χρονολόγιο</a:t>
            </a:r>
            <a:r>
              <a:rPr lang="el-GR" sz="2600" dirty="0" smtClean="0"/>
              <a:t>, σημαντικοί σταθμοί).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600" dirty="0" smtClean="0"/>
              <a:t>Παρουσίαση του δίσκου </a:t>
            </a:r>
            <a:r>
              <a:rPr lang="el-GR" sz="2600" b="1" dirty="0" err="1" smtClean="0"/>
              <a:t>Greece</a:t>
            </a:r>
            <a:r>
              <a:rPr lang="el-GR" sz="2600" b="1" dirty="0" smtClean="0"/>
              <a:t> </a:t>
            </a:r>
            <a:r>
              <a:rPr lang="el-GR" sz="2600" b="1" dirty="0" err="1" smtClean="0"/>
              <a:t>Goes</a:t>
            </a:r>
            <a:r>
              <a:rPr lang="el-GR" sz="2600" b="1" dirty="0" smtClean="0"/>
              <a:t> </a:t>
            </a:r>
            <a:r>
              <a:rPr lang="el-GR" sz="2600" b="1" dirty="0" err="1" smtClean="0"/>
              <a:t>Modern</a:t>
            </a:r>
            <a:r>
              <a:rPr lang="el-GR" sz="2600" dirty="0" smtClean="0"/>
              <a:t> (πότε βγήκε, τι στυλ μουσικής έχει, γιατί είναι σημαντικός).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600" dirty="0" smtClean="0"/>
              <a:t>Προβολή φωτογραφιών, αφισών, δίσκων</a:t>
            </a:r>
            <a:r>
              <a:rPr lang="el-GR" sz="2600" dirty="0"/>
              <a:t> </a:t>
            </a:r>
            <a:r>
              <a:rPr lang="el-GR" sz="2600" dirty="0" smtClean="0"/>
              <a:t>κ.ά. </a:t>
            </a:r>
          </a:p>
          <a:p>
            <a:pPr marL="0" indent="0">
              <a:buNone/>
            </a:pPr>
            <a:r>
              <a:rPr lang="el-GR" sz="2600" b="1" dirty="0" smtClean="0"/>
              <a:t>2. Σκηνική Παρουσίαση (σχολική γιορτή / εκδήλωση)</a:t>
            </a:r>
            <a:endParaRPr lang="el-GR" sz="2600" dirty="0" smtClean="0"/>
          </a:p>
          <a:p>
            <a:r>
              <a:rPr lang="el-GR" sz="2600" dirty="0" smtClean="0"/>
              <a:t>Χορωδία: Ερμηνεύει γνωστά τραγούδια του </a:t>
            </a:r>
            <a:r>
              <a:rPr lang="el-GR" sz="2600" dirty="0" err="1" smtClean="0"/>
              <a:t>Πλέσσα</a:t>
            </a:r>
            <a:r>
              <a:rPr lang="el-GR" sz="2600" dirty="0" smtClean="0"/>
              <a:t>. </a:t>
            </a:r>
          </a:p>
          <a:p>
            <a:r>
              <a:rPr lang="el-GR" sz="2600" dirty="0" smtClean="0"/>
              <a:t>Μουσικά σύνολα: Συνοδεύουν το τραγούδι και δημιουργούν μελωδικές γέφυρες </a:t>
            </a:r>
          </a:p>
          <a:p>
            <a:r>
              <a:rPr lang="el-GR" sz="2600" dirty="0" smtClean="0"/>
              <a:t>Ομάδα </a:t>
            </a:r>
            <a:r>
              <a:rPr lang="el-GR" sz="2600" dirty="0"/>
              <a:t>αφήγησης: Διαβάζει σύντομα κείμενα/αφιερώματα για τη ζωή και το έργο του.</a:t>
            </a:r>
          </a:p>
          <a:p>
            <a:pPr marL="0" indent="0">
              <a:buNone/>
            </a:pPr>
            <a:r>
              <a:rPr lang="el-GR" sz="2600" dirty="0" smtClean="0"/>
              <a:t>3.</a:t>
            </a:r>
            <a:r>
              <a:rPr lang="el-GR" sz="2600" b="1" dirty="0" smtClean="0"/>
              <a:t> </a:t>
            </a:r>
            <a:r>
              <a:rPr lang="el-GR" sz="2600" b="1" dirty="0"/>
              <a:t>Δημιουργία </a:t>
            </a:r>
            <a:r>
              <a:rPr lang="el-GR" sz="2600" b="1" dirty="0" err="1"/>
              <a:t>Podcast</a:t>
            </a:r>
            <a:r>
              <a:rPr lang="el-GR" sz="2600" b="1" dirty="0"/>
              <a:t> ή </a:t>
            </a:r>
            <a:r>
              <a:rPr lang="el-GR" sz="2600" b="1" dirty="0" smtClean="0"/>
              <a:t>Ψηφιακή Αφήγηση</a:t>
            </a:r>
          </a:p>
          <a:p>
            <a:r>
              <a:rPr lang="el-GR" sz="2600" dirty="0" smtClean="0"/>
              <a:t>Ηχογραφούν </a:t>
            </a:r>
            <a:r>
              <a:rPr lang="el-GR" sz="2600" dirty="0"/>
              <a:t>ένα </a:t>
            </a:r>
            <a:r>
              <a:rPr lang="el-GR" sz="2600" dirty="0" err="1"/>
              <a:t>podcast</a:t>
            </a:r>
            <a:r>
              <a:rPr lang="el-GR" sz="2600" dirty="0"/>
              <a:t> (10-15 λεπτών</a:t>
            </a:r>
            <a:r>
              <a:rPr lang="el-GR" sz="2600" dirty="0" smtClean="0"/>
              <a:t>) με επιλογές τραγουδιών του συνθέτη και σχετικά σχόλια.  </a:t>
            </a:r>
          </a:p>
          <a:p>
            <a:pPr>
              <a:lnSpc>
                <a:spcPct val="120000"/>
              </a:lnSpc>
            </a:pPr>
            <a:r>
              <a:rPr lang="el-GR" sz="2600" dirty="0"/>
              <a:t>Δ</a:t>
            </a:r>
            <a:r>
              <a:rPr lang="el-GR" sz="2600" dirty="0" smtClean="0"/>
              <a:t>ημιουργούν ένα σύντομο βίντεο-αφιέρωμα </a:t>
            </a:r>
            <a:r>
              <a:rPr lang="el-GR" sz="2600" dirty="0"/>
              <a:t>με φωτογραφίες, </a:t>
            </a:r>
            <a:r>
              <a:rPr lang="el-GR" sz="2600" dirty="0" smtClean="0"/>
              <a:t>μουσική και αφήγηση. </a:t>
            </a:r>
            <a:endParaRPr lang="el-GR" sz="2600" dirty="0"/>
          </a:p>
          <a:p>
            <a:pPr marL="0" indent="0">
              <a:buNone/>
            </a:pPr>
            <a:r>
              <a:rPr lang="el-GR" sz="2600" b="1" dirty="0" smtClean="0"/>
              <a:t>4</a:t>
            </a:r>
            <a:r>
              <a:rPr lang="el-GR" sz="2600" b="1" dirty="0"/>
              <a:t>. Δημιουργία </a:t>
            </a:r>
            <a:r>
              <a:rPr lang="el-GR" sz="2600" b="1" dirty="0" smtClean="0"/>
              <a:t>αφίσας για </a:t>
            </a:r>
            <a:r>
              <a:rPr lang="el-GR" sz="2600" b="1" dirty="0"/>
              <a:t>την τάξη</a:t>
            </a:r>
            <a:endParaRPr lang="el-GR" sz="2600" dirty="0"/>
          </a:p>
          <a:p>
            <a:r>
              <a:rPr lang="el-GR" sz="2600" dirty="0" smtClean="0"/>
              <a:t>Συνθέτουν μια </a:t>
            </a:r>
            <a:r>
              <a:rPr lang="el-GR" sz="2600" dirty="0"/>
              <a:t>μεγάλη αφίσα </a:t>
            </a:r>
            <a:r>
              <a:rPr lang="el-GR" sz="2600" dirty="0" smtClean="0"/>
              <a:t>για </a:t>
            </a:r>
            <a:r>
              <a:rPr lang="el-GR" sz="2600" dirty="0"/>
              <a:t>τον Μίμη </a:t>
            </a:r>
            <a:r>
              <a:rPr lang="el-GR" sz="2600" dirty="0" err="1"/>
              <a:t>Πλέσσα</a:t>
            </a:r>
            <a:r>
              <a:rPr lang="el-GR" sz="2600" dirty="0"/>
              <a:t>, με φωτογραφίες, στίχους, τίτλους τραγουδιών και δίσκων</a:t>
            </a:r>
            <a:r>
              <a:rPr lang="el-GR" sz="2600" dirty="0" smtClean="0"/>
              <a:t>. Την αναρτούν στην τάξη τους. </a:t>
            </a:r>
            <a:endParaRPr 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7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/>
          <a:lstStyle/>
          <a:p>
            <a:r>
              <a:rPr lang="el-GR" b="1" dirty="0" smtClean="0"/>
              <a:t>Γνωρίζατε ότι: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47956" y="1291905"/>
            <a:ext cx="5034539" cy="46193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Το </a:t>
            </a:r>
            <a:r>
              <a:rPr lang="el-GR" b="1" i="1" dirty="0" err="1" smtClean="0"/>
              <a:t>Mandjourana’s</a:t>
            </a:r>
            <a:r>
              <a:rPr lang="el-GR" b="1" i="1" dirty="0" smtClean="0"/>
              <a:t> </a:t>
            </a:r>
            <a:r>
              <a:rPr lang="el-GR" b="1" i="1" dirty="0" err="1" smtClean="0"/>
              <a:t>Shake</a:t>
            </a:r>
            <a:r>
              <a:rPr lang="el-GR" b="1" i="1" dirty="0" smtClean="0"/>
              <a:t> </a:t>
            </a:r>
            <a:r>
              <a:rPr lang="el-GR" b="1" dirty="0"/>
              <a:t>(1965)</a:t>
            </a:r>
            <a:r>
              <a:rPr lang="el-GR" dirty="0"/>
              <a:t> ήταν η πρώτη ροκ διασκευή του ηπειρώτικου δημοτικού τραγουδιού </a:t>
            </a:r>
            <a:r>
              <a:rPr lang="el-GR" i="1" dirty="0" smtClean="0"/>
              <a:t>Βασιλικός </a:t>
            </a:r>
            <a:r>
              <a:rPr lang="el-GR" i="1" dirty="0"/>
              <a:t>θα </a:t>
            </a:r>
            <a:r>
              <a:rPr lang="el-GR" i="1" dirty="0" smtClean="0"/>
              <a:t>Γίνω </a:t>
            </a:r>
            <a:r>
              <a:rPr lang="el-GR" dirty="0"/>
              <a:t>από το ελληνικό συγκρότημα </a:t>
            </a:r>
            <a:r>
              <a:rPr lang="el-GR" i="1" dirty="0"/>
              <a:t>The </a:t>
            </a:r>
            <a:r>
              <a:rPr lang="el-GR" i="1" dirty="0" err="1"/>
              <a:t>Forminx</a:t>
            </a:r>
            <a:r>
              <a:rPr lang="el-GR" dirty="0"/>
              <a:t>, ανοίγοντας τον δρόμο για την ανάμειξη της παράδοσης με τα σύγχρονα μουσικά ρεύματα.</a:t>
            </a:r>
          </a:p>
          <a:p>
            <a:pPr>
              <a:lnSpc>
                <a:spcPct val="120000"/>
              </a:lnSpc>
            </a:pPr>
            <a:r>
              <a:rPr lang="el-GR" sz="2000" b="1" dirty="0"/>
              <a:t>Ενεργητική Ακρόαση</a:t>
            </a:r>
            <a:r>
              <a:rPr lang="el-GR" sz="2000" b="1" dirty="0" smtClean="0"/>
              <a:t>: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Συγκρίνετε </a:t>
            </a:r>
            <a:r>
              <a:rPr lang="el-GR" sz="2000" dirty="0" smtClean="0"/>
              <a:t>το </a:t>
            </a:r>
            <a:r>
              <a:rPr lang="el-GR" sz="2000" dirty="0"/>
              <a:t>παραδοσιακό τραγούδι </a:t>
            </a:r>
            <a:r>
              <a:rPr lang="el-GR" sz="2000" b="1" i="1" dirty="0" smtClean="0"/>
              <a:t>Βασιλικός θα γίνω </a:t>
            </a:r>
            <a:r>
              <a:rPr lang="el-GR" sz="2000" dirty="0" smtClean="0"/>
              <a:t>με </a:t>
            </a:r>
            <a:r>
              <a:rPr lang="el-GR" sz="2000" dirty="0"/>
              <a:t>τη διασκευή </a:t>
            </a:r>
            <a:r>
              <a:rPr lang="el-GR" sz="2000" b="1" dirty="0" smtClean="0"/>
              <a:t> </a:t>
            </a:r>
            <a:r>
              <a:rPr lang="el-GR" sz="2000" b="1" i="1" dirty="0" err="1"/>
              <a:t>Mandjourana’s</a:t>
            </a:r>
            <a:r>
              <a:rPr lang="el-GR" sz="2000" b="1" i="1" dirty="0"/>
              <a:t> </a:t>
            </a:r>
            <a:r>
              <a:rPr lang="el-GR" sz="2000" b="1" i="1" dirty="0" err="1"/>
              <a:t>Shake</a:t>
            </a:r>
            <a:r>
              <a:rPr lang="el-GR" sz="2000" b="1" i="1" dirty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σχολιάστε τις εντυπώσεις σας. Δώστε </a:t>
            </a:r>
            <a:r>
              <a:rPr lang="el-GR" sz="2000" dirty="0" smtClean="0"/>
              <a:t>έμφαση: στη μελωδία, τους στίχους και τον </a:t>
            </a:r>
            <a:r>
              <a:rPr lang="el-GR" sz="2000" dirty="0"/>
              <a:t>ρυθμό που τα χαρακτηρίζουν.</a:t>
            </a:r>
          </a:p>
          <a:p>
            <a:pPr>
              <a:lnSpc>
                <a:spcPct val="120000"/>
              </a:lnSpc>
            </a:pPr>
            <a:r>
              <a:rPr lang="el-GR" sz="2000" dirty="0"/>
              <a:t>Μπορείτε κι εσείς </a:t>
            </a:r>
            <a:r>
              <a:rPr lang="el-GR" sz="2000" dirty="0" smtClean="0"/>
              <a:t>να </a:t>
            </a:r>
            <a:r>
              <a:rPr lang="el-GR" sz="2000" dirty="0"/>
              <a:t>διασκευάσετε ένα παραδοσιακό τραγούδι; Συζητήστε σε ομάδες και δοκιμάστε διαφορετικούς τρόπους με τους οποίους θα μπορούσατε να το προσεγγίσετε και να το παρουσιάσετε.</a:t>
            </a:r>
          </a:p>
          <a:p>
            <a:pPr>
              <a:lnSpc>
                <a:spcPct val="150000"/>
              </a:lnSpc>
            </a:pPr>
            <a:endParaRPr lang="el-GR" sz="2000" b="1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268">
            <a:off x="6476300" y="1409701"/>
            <a:ext cx="4699699" cy="4452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742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730" y="452718"/>
            <a:ext cx="10393960" cy="817282"/>
          </a:xfrm>
        </p:spPr>
        <p:txBody>
          <a:bodyPr/>
          <a:lstStyle/>
          <a:p>
            <a:pPr algn="ctr"/>
            <a:r>
              <a:rPr lang="el-GR" b="1" dirty="0" smtClean="0"/>
              <a:t>Γνωρίζατε ότι: </a:t>
            </a:r>
            <a:endParaRPr lang="el-GR" b="1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00295"/>
              </p:ext>
            </p:extLst>
          </p:nvPr>
        </p:nvGraphicFramePr>
        <p:xfrm>
          <a:off x="5738768" y="1270000"/>
          <a:ext cx="5989040" cy="53106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4520">
                  <a:extLst>
                    <a:ext uri="{9D8B030D-6E8A-4147-A177-3AD203B41FA5}">
                      <a16:colId xmlns:a16="http://schemas.microsoft.com/office/drawing/2014/main" val="963317161"/>
                    </a:ext>
                  </a:extLst>
                </a:gridCol>
                <a:gridCol w="2994520">
                  <a:extLst>
                    <a:ext uri="{9D8B030D-6E8A-4147-A177-3AD203B41FA5}">
                      <a16:colId xmlns:a16="http://schemas.microsoft.com/office/drawing/2014/main" val="3509501115"/>
                    </a:ext>
                  </a:extLst>
                </a:gridCol>
              </a:tblGrid>
              <a:tr h="497140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Το 1967 κυκλοφόρησε ο δίσκος </a:t>
                      </a:r>
                      <a:r>
                        <a:rPr kumimoji="0" lang="el-G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</a:t>
                      </a: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ένα σημείο αναφοράς στην ελληνική δισκογραφία, τόσο για την καλλιτεχνική όσο και για την ιστορική του αξία.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Αποτέλεσε την πρώτη  προσπάθεια σύνδεσης της ελληνικής μουσικής παράδοσης με τα σύγχρονα μουσικά ρεύματα της εποχής.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Περιλάμβανε δέκα παραδοσιακά κομμάτια, διασκευασμένα από τον Μίμη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Πλέσσα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με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αυτοσχεδιασμούς και μοντέρνα ακούσματα.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Τις διασκευές ερμήνευσε το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συγκρότημα </a:t>
                      </a: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l-G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Orbiters</a:t>
                      </a: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(A.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Ortega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I.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Raniets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Τ.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Καλλίρης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Ν.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Γκίνος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Μ.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Πλέσσας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Το εξώφυλλο του δίσκου φιλοτέχνησε ο εικαστικός Βασίλης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Φωτόπουλος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Το 2012 επανακυκλοφόρησε σε συλλεκτική έκδοση </a:t>
                      </a:r>
                      <a:r>
                        <a:rPr kumimoji="0" lang="el-G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βινυλίου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επιβεβαιώνοντας τη διαχρονική του σημασία ως ένα έργο που γεφυρώνει την παράδοση με τη σύγχρονη δημιουργία.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66377"/>
                  </a:ext>
                </a:extLst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6" y="1270000"/>
            <a:ext cx="4715312" cy="48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164"/>
          </a:xfrm>
        </p:spPr>
        <p:txBody>
          <a:bodyPr anchor="t">
            <a:normAutofit fontScale="90000"/>
          </a:bodyPr>
          <a:lstStyle/>
          <a:p>
            <a:r>
              <a:rPr lang="el-GR" b="1" dirty="0" smtClean="0"/>
              <a:t>Πληροφορίες από το οπισθόφυλλο του δίσκου: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233182"/>
            <a:ext cx="5181600" cy="4943781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prstClr val="black"/>
                </a:solidFill>
              </a:rPr>
              <a:t>Οι διασκευασμένοι παραδοσιακοί χοροί που περιλάμβανε ο δίσκος ήταν οι εξής: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/>
              <a:t>Λεμονάκι </a:t>
            </a:r>
            <a:r>
              <a:rPr lang="el-GR" sz="1900" dirty="0"/>
              <a:t>(Πελοπόννησος)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Ο </a:t>
            </a:r>
            <a:r>
              <a:rPr lang="el-GR" sz="1900" dirty="0" err="1"/>
              <a:t>Μενούσης</a:t>
            </a:r>
            <a:r>
              <a:rPr lang="el-GR" sz="1900" dirty="0"/>
              <a:t> (Θράκη)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err="1"/>
              <a:t>Γυαλό</a:t>
            </a:r>
            <a:r>
              <a:rPr lang="el-GR" sz="1900" dirty="0"/>
              <a:t> Να Πας (Ζάκυνθος)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Καραγκούνα (Θεσσαλία)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Καράβι Απ’ Τη Χίο (Χίος)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Τρία Παιδιά (Βόλος)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Η Πέρδικα (Κέρκυρα)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Βασιλικός (Ήπειρος)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Καλαματιανός (Καλαμάτα)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/>
              <a:t>Κρητικός (Κρήτη)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55516" y="1140903"/>
            <a:ext cx="5498284" cy="5036059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Τα όργανα που χρησιμοποιήθηκαν στις ιδιαίτερες ενορχηστρώσεις του Μίμη </a:t>
            </a:r>
            <a:r>
              <a:rPr lang="el-GR" sz="2400" b="1" dirty="0" err="1" smtClean="0"/>
              <a:t>Πλέσσα</a:t>
            </a:r>
            <a:r>
              <a:rPr lang="el-GR" sz="2400" b="1" dirty="0" smtClean="0"/>
              <a:t> ήταν:  </a:t>
            </a:r>
          </a:p>
          <a:p>
            <a:pPr marL="0" indent="0">
              <a:buNone/>
            </a:pPr>
            <a:r>
              <a:rPr lang="el-GR" sz="1700" dirty="0" smtClean="0"/>
              <a:t>Φλάουτο</a:t>
            </a:r>
            <a:r>
              <a:rPr lang="el-GR" sz="1700" dirty="0"/>
              <a:t>, </a:t>
            </a:r>
            <a:r>
              <a:rPr lang="el-GR" sz="1700" dirty="0" smtClean="0"/>
              <a:t>Σαξόφωνο, Ηλεκτρική Κιθάρα, Ντραμς, Κρουστά, </a:t>
            </a:r>
          </a:p>
          <a:p>
            <a:pPr marL="0" indent="0">
              <a:buNone/>
            </a:pPr>
            <a:r>
              <a:rPr lang="el-GR" sz="1700" dirty="0" smtClean="0"/>
              <a:t>Κλαρίνο, Κοντραμπάσο και </a:t>
            </a:r>
            <a:r>
              <a:rPr lang="en-US" sz="1700" dirty="0" err="1" smtClean="0"/>
              <a:t>Philicorda</a:t>
            </a:r>
            <a:r>
              <a:rPr lang="el-GR" sz="1700" dirty="0" smtClean="0"/>
              <a:t> (το πρώτο ηλεκτρονικό πιάνο της </a:t>
            </a:r>
            <a:r>
              <a:rPr lang="en-US" sz="1700" dirty="0" smtClean="0"/>
              <a:t>Philips, 1961).</a:t>
            </a:r>
            <a:endParaRPr lang="el-GR" sz="1700" dirty="0" smtClean="0"/>
          </a:p>
          <a:p>
            <a:pPr marL="0" indent="0">
              <a:buNone/>
            </a:pPr>
            <a:endParaRPr lang="el-GR" sz="1900" i="1" dirty="0" smtClean="0"/>
          </a:p>
          <a:p>
            <a:pPr marL="0" indent="0">
              <a:buNone/>
            </a:pPr>
            <a:r>
              <a:rPr lang="el-GR" sz="1900" b="1" dirty="0" smtClean="0"/>
              <a:t>Δραστηριότητα: </a:t>
            </a:r>
          </a:p>
          <a:p>
            <a:pPr marL="0" indent="0">
              <a:buNone/>
            </a:pPr>
            <a:r>
              <a:rPr lang="el-GR" sz="1900" dirty="0" smtClean="0"/>
              <a:t>Ακρόαση </a:t>
            </a:r>
            <a:r>
              <a:rPr lang="el-GR" sz="1900" dirty="0"/>
              <a:t>του άλμπουμ</a:t>
            </a:r>
            <a:r>
              <a:rPr lang="el-GR" sz="1900" b="1" dirty="0"/>
              <a:t> </a:t>
            </a:r>
            <a:r>
              <a:rPr lang="el-GR" sz="1900" b="1" i="1" dirty="0" err="1"/>
              <a:t>Greece</a:t>
            </a:r>
            <a:r>
              <a:rPr lang="el-GR" sz="1900" b="1" i="1" dirty="0"/>
              <a:t> </a:t>
            </a:r>
            <a:r>
              <a:rPr lang="el-GR" sz="1900" b="1" i="1" dirty="0" err="1"/>
              <a:t>Goes</a:t>
            </a:r>
            <a:r>
              <a:rPr lang="el-GR" sz="1900" b="1" i="1" dirty="0"/>
              <a:t> </a:t>
            </a:r>
            <a:r>
              <a:rPr lang="el-GR" sz="1900" b="1" i="1" dirty="0" err="1" smtClean="0"/>
              <a:t>Modern</a:t>
            </a:r>
            <a:r>
              <a:rPr lang="el-GR" sz="1900" b="1" i="1" dirty="0" smtClean="0"/>
              <a:t>. </a:t>
            </a:r>
          </a:p>
          <a:p>
            <a:pPr marL="0" indent="0">
              <a:buNone/>
            </a:pPr>
            <a:r>
              <a:rPr lang="el-GR" sz="1900" dirty="0" smtClean="0"/>
              <a:t>Κάθε ομάδα επιλέγει 2 διασκευές και απαντά: </a:t>
            </a:r>
          </a:p>
          <a:p>
            <a:pPr lvl="1"/>
            <a:r>
              <a:rPr lang="el-GR" sz="1900" dirty="0" smtClean="0"/>
              <a:t>Ποια </a:t>
            </a:r>
            <a:r>
              <a:rPr lang="el-GR" sz="1900" dirty="0"/>
              <a:t>όργανα </a:t>
            </a:r>
            <a:r>
              <a:rPr lang="el-GR" sz="1900" dirty="0" smtClean="0"/>
              <a:t>αναγνωρίζετε;</a:t>
            </a:r>
            <a:endParaRPr lang="el-GR" sz="1900" dirty="0"/>
          </a:p>
          <a:p>
            <a:pPr lvl="1"/>
            <a:r>
              <a:rPr lang="el-GR" sz="1900" dirty="0" smtClean="0"/>
              <a:t>Ποια είδη </a:t>
            </a:r>
            <a:r>
              <a:rPr lang="el-GR" sz="1900" dirty="0"/>
              <a:t>μουσικής </a:t>
            </a:r>
            <a:r>
              <a:rPr lang="el-GR" sz="1900" dirty="0" smtClean="0"/>
              <a:t>ξεχωρίζετε;</a:t>
            </a:r>
            <a:endParaRPr lang="el-GR" sz="1900" dirty="0"/>
          </a:p>
          <a:p>
            <a:pPr lvl="1"/>
            <a:r>
              <a:rPr lang="el-GR" sz="1900" dirty="0"/>
              <a:t>Πώς </a:t>
            </a:r>
            <a:r>
              <a:rPr lang="el-GR" sz="1900" dirty="0" smtClean="0"/>
              <a:t>συνδυάζεται </a:t>
            </a:r>
            <a:r>
              <a:rPr lang="el-GR" sz="1900" dirty="0"/>
              <a:t>το παραδοσιακό και το μοντέρνο στοιχείο;</a:t>
            </a:r>
          </a:p>
          <a:p>
            <a:pPr lvl="1"/>
            <a:r>
              <a:rPr lang="el-GR" sz="1900" dirty="0" smtClean="0"/>
              <a:t>Ποια </a:t>
            </a:r>
            <a:r>
              <a:rPr lang="el-GR" sz="1900" dirty="0"/>
              <a:t>συναισθήματα σας </a:t>
            </a:r>
            <a:r>
              <a:rPr lang="el-GR" sz="1900" dirty="0" smtClean="0"/>
              <a:t>προκαλούν;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48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ΜΙΜΗΣ ΠΛΕΣΣΑΣ (1924-2024)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132514"/>
            <a:ext cx="5747158" cy="5251508"/>
          </a:xfrm>
        </p:spPr>
        <p:txBody>
          <a:bodyPr>
            <a:normAutofit fontScale="55000" lnSpcReduction="20000"/>
          </a:bodyPr>
          <a:lstStyle/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Πρωτοπόρος στη μίξη της ελληνικής παραδοσιακής μουσικής με μοντέρνα ρεύματα, όπως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jazz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Πίστευε ότι «</a:t>
            </a:r>
            <a:r>
              <a:rPr lang="el-G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αυτός 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ένας τρόπος να κάνουμε τη μουσική μας διεθνώς αποδεκτή από τους νέους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(από το ένθετο του δίσκου </a:t>
            </a:r>
            <a:r>
              <a:rPr lang="el-G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Δημιούργησε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δυναμικό ήχο, που έφερε την ελληνική μουσική πιο κοντά στις διεθνείς τάσεις της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εποχής.</a:t>
            </a:r>
          </a:p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Άνοιξε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δρόμο σε μεταγενέστερους καλλιτέχνες, όπως ο Διονύσης Σαββόπουλος και η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Μαρίζα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Κωχ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οι οποίοι πειραματίστηκαν δημιουργικά με τα στοιχεία της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παράδοσης.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εντάχθηκε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δισκογραφικά ή πολιτικά κυκλώματα, ακολουθώντας τον δικό του καλλιτεχνικό δρόμο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/>
              <a:t>Η καλλιτεχνική πορεία και επιτυχία του στηρίχθηκαν στη σκληρή δουλειά, την αφοσίωση στη μουσική και τη διαρκή δημιουργικότητα, που τον συνόδευε μέχρι τα βαθιά του γεράματα</a:t>
            </a:r>
            <a:r>
              <a:rPr lang="el-GR" dirty="0" smtClean="0"/>
              <a:t>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2" y="1132514"/>
            <a:ext cx="3864562" cy="4580389"/>
          </a:xfrm>
        </p:spPr>
      </p:pic>
    </p:spTree>
    <p:extLst>
      <p:ext uri="{BB962C8B-B14F-4D97-AF65-F5344CB8AC3E}">
        <p14:creationId xmlns:p14="http://schemas.microsoft.com/office/powerpoint/2010/main" val="18448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prstClr val="black"/>
                </a:solidFill>
              </a:rPr>
              <a:t>Μίμης </a:t>
            </a:r>
            <a:r>
              <a:rPr lang="el-GR" sz="2800" b="1" dirty="0" err="1">
                <a:solidFill>
                  <a:prstClr val="black"/>
                </a:solidFill>
              </a:rPr>
              <a:t>Πλέσσας</a:t>
            </a:r>
            <a:r>
              <a:rPr lang="el-GR" sz="2800" b="1" dirty="0">
                <a:solidFill>
                  <a:prstClr val="black"/>
                </a:solidFill>
              </a:rPr>
              <a:t>: Σταθμοί μιας μουσικής διαδρομής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56594"/>
            <a:ext cx="4572000" cy="4089400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1924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: Γεννιέται στην Αθήνα στις 12 Οκτωβρίου</a:t>
            </a:r>
            <a:r>
              <a:rPr lang="el-GR" altLang="el-GR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1939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: Σε ηλικία 15 ετών γίνεται ο πρώτος σολίστ πιάνου στο Εθνικό Ίδρυμα Ραδιοφωνίας</a:t>
            </a:r>
            <a:r>
              <a:rPr lang="el-GR" altLang="el-GR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1950s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: Σπουδάζει Χημεία στο Πανεπιστήμιο Αθηνών και αποκτά διδακτορικό στη Χημεία από το Πανεπιστήμιο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Cornell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στις ΗΠΑ. Κατά τη διάρκεια της παραμονής του στις ΗΠΑ, συνεργάζεται με κορυφαίους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τζαζίστες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όπως οι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Dizzy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Gillespie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Lester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Young</a:t>
            </a:r>
            <a:r>
              <a:rPr lang="el-GR" altLang="el-GR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1952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: Τιμάται με το πρώτο βραβείο μουσικής του Πανεπιστημίου της Μινεσότα. Την επόμενη χρονιά κατατάσσεται πέμπτος πιανίστας στις ΗΠΑ</a:t>
            </a:r>
            <a:r>
              <a:rPr lang="el-GR" altLang="el-GR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1956: 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Ξεκινά την καριέρα του ως μαέστρος και συνθέτης</a:t>
            </a:r>
            <a:r>
              <a:rPr lang="el-GR" altLang="el-GR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200" b="1" dirty="0">
                <a:solidFill>
                  <a:prstClr val="black"/>
                </a:solidFill>
                <a:latin typeface="Arial" panose="020B0604020202020204" pitchFamily="34" charset="0"/>
              </a:rPr>
              <a:t>1960s: 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Συνεργάζεται με τον Γιάννη </a:t>
            </a:r>
            <a:r>
              <a:rPr lang="el-GR" altLang="el-G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Δαλιανίδη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 σε κινηματογραφικά μιούζικαλ όπως </a:t>
            </a:r>
            <a:r>
              <a:rPr lang="el-GR" altLang="el-GR" sz="12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Οι </a:t>
            </a:r>
            <a:r>
              <a:rPr lang="el-GR" altLang="el-GR" sz="1200" i="1" dirty="0">
                <a:solidFill>
                  <a:prstClr val="black"/>
                </a:solidFill>
                <a:latin typeface="Arial" panose="020B0604020202020204" pitchFamily="34" charset="0"/>
              </a:rPr>
              <a:t>θαλασσιές οι </a:t>
            </a:r>
            <a:r>
              <a:rPr lang="el-GR" altLang="el-GR" sz="12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χάντρες </a:t>
            </a:r>
            <a:r>
              <a:rPr lang="el-GR" altLang="el-GR" sz="1200" dirty="0">
                <a:solidFill>
                  <a:prstClr val="black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12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Γοργόνες </a:t>
            </a:r>
            <a:r>
              <a:rPr lang="el-GR" altLang="el-GR" sz="1200" i="1" dirty="0">
                <a:solidFill>
                  <a:prstClr val="black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12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μάγκες.</a:t>
            </a:r>
            <a:endParaRPr lang="el-GR" altLang="el-GR" sz="12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altLang="el-GR" sz="11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48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prstClr val="black"/>
                </a:solidFill>
              </a:rPr>
              <a:t>Μίμης </a:t>
            </a:r>
            <a:r>
              <a:rPr lang="el-GR" sz="2800" b="1" dirty="0" err="1">
                <a:solidFill>
                  <a:prstClr val="black"/>
                </a:solidFill>
              </a:rPr>
              <a:t>Πλέσσας</a:t>
            </a:r>
            <a:r>
              <a:rPr lang="el-GR" sz="2800" b="1" dirty="0">
                <a:solidFill>
                  <a:prstClr val="black"/>
                </a:solidFill>
              </a:rPr>
              <a:t>: Σταθμοί μιας μουσικής διαδρομής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1079"/>
            <a:ext cx="5181600" cy="3805687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1969: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 Κυκλοφορεί ο δίσκος </a:t>
            </a:r>
            <a:r>
              <a:rPr lang="el-GR" altLang="el-GR" sz="105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Ο Δρόμος 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σε συνεργασία με τον Λευτέρη Παπαδόπουλο, ο οποίος γίνεται ο πιο εμπορικός δίσκος στην ιστορία της ελληνικής δισκογραφίας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1970s–1980s: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 Συνεχίζει να συνθέτει μουσική για τον κινηματογράφο, το θέατρο και την τηλεόραση, με πάνω από 100 ταινίες και 70 θεατρικές παραστάσεις στο ενεργητικό του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2001: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 Τιμάται με τον Χρυσό Σταυρό του Τάγματος του Φοίνικα για την προσφορά του στον πολιτισμό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2010: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 Αναγορεύεται επίτιμος διδάκτωρ του Τμήματος Χημείας του Πανεπιστημίου Πατρών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2016: 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Παρουσιάζει το έργο </a:t>
            </a:r>
            <a:r>
              <a:rPr lang="el-GR" altLang="el-GR" sz="105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Διάφανος Σταυρός 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με ερμηνευτή τον Θάνο Ολύμπιο, το οποίο γίνεται πλατινένιο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1050" b="1" dirty="0">
                <a:solidFill>
                  <a:prstClr val="black"/>
                </a:solidFill>
                <a:latin typeface="Arial" panose="020B0604020202020204" pitchFamily="34" charset="0"/>
              </a:rPr>
              <a:t>2024:</a:t>
            </a:r>
            <a:r>
              <a:rPr lang="el-GR" altLang="el-GR" sz="1050" dirty="0">
                <a:solidFill>
                  <a:prstClr val="black"/>
                </a:solidFill>
                <a:latin typeface="Arial" panose="020B0604020202020204" pitchFamily="34" charset="0"/>
              </a:rPr>
              <a:t> Απεβίωσε στις 5 Οκτωβρίου, λίγες ημέρες πριν συμπληρώσει τα 100 του χρόνια</a:t>
            </a:r>
            <a:r>
              <a:rPr lang="el-GR" altLang="el-GR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l-GR" altLang="el-GR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7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Ο Δρόμος, 1969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" y="1690688"/>
            <a:ext cx="3808744" cy="4486275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97167" y="1690688"/>
            <a:ext cx="6756633" cy="44862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Μουσική: Μίμης </a:t>
            </a:r>
            <a:r>
              <a:rPr lang="el-GR" dirty="0" err="1"/>
              <a:t>Πλέσσας</a:t>
            </a:r>
            <a:r>
              <a:rPr lang="el-GR" dirty="0"/>
              <a:t> / Στίχοι: Λευτέρης </a:t>
            </a:r>
            <a:r>
              <a:rPr lang="el-GR" dirty="0" smtClean="0"/>
              <a:t>Παπαδόπουλος.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Ερμηνευτές</a:t>
            </a:r>
            <a:r>
              <a:rPr lang="el-GR" dirty="0"/>
              <a:t>: Γιάννης </a:t>
            </a:r>
            <a:r>
              <a:rPr lang="el-GR" dirty="0" err="1"/>
              <a:t>Πουλόπουλος</a:t>
            </a:r>
            <a:r>
              <a:rPr lang="el-GR" dirty="0"/>
              <a:t>, Ρένα </a:t>
            </a:r>
            <a:r>
              <a:rPr lang="el-GR" dirty="0" err="1"/>
              <a:t>Κουμιώτη</a:t>
            </a:r>
            <a:r>
              <a:rPr lang="el-GR" dirty="0"/>
              <a:t>, Πόπη </a:t>
            </a:r>
            <a:r>
              <a:rPr lang="el-GR" dirty="0" err="1" smtClean="0"/>
              <a:t>Αστεριάδη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Το </a:t>
            </a:r>
            <a:r>
              <a:rPr lang="el-GR" dirty="0"/>
              <a:t>εξώφυλλο φιλοτεχνήθηκε από τον ζωγράφο Σπύρο </a:t>
            </a:r>
            <a:r>
              <a:rPr lang="el-GR" dirty="0" smtClean="0"/>
              <a:t>Βασιλείου.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ηχογράφηση ολοκληρώθηκε σε μόλις 10 </a:t>
            </a:r>
            <a:r>
              <a:rPr lang="el-GR" dirty="0" smtClean="0"/>
              <a:t>ώρες.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Οι </a:t>
            </a:r>
            <a:r>
              <a:rPr lang="el-GR" dirty="0"/>
              <a:t>στίχοι αντλούν έμπνευση από τις παιδικές και εφηβικές αναμνήσεις </a:t>
            </a:r>
            <a:r>
              <a:rPr lang="el-GR" dirty="0" err="1" smtClean="0"/>
              <a:t>τουΛευτέρη</a:t>
            </a:r>
            <a:r>
              <a:rPr lang="el-GR" dirty="0" smtClean="0"/>
              <a:t> </a:t>
            </a:r>
            <a:r>
              <a:rPr lang="el-GR" dirty="0"/>
              <a:t>Παπαδόπουλου από την περίοδο της </a:t>
            </a:r>
            <a:r>
              <a:rPr lang="el-GR" dirty="0" smtClean="0"/>
              <a:t>Κατοχής.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δίσκος περιλαμβάνει 12 τραγούδια, με έντονη αφηγηματική και συναισθηματική δύναμη. Τα περισσότερα δεν έχουν </a:t>
            </a:r>
            <a:r>
              <a:rPr lang="el-GR" dirty="0" smtClean="0"/>
              <a:t>ρεφρέν.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Τα </a:t>
            </a:r>
            <a:r>
              <a:rPr lang="el-GR" dirty="0"/>
              <a:t>τραγούδια του δίσκου λογοκρίθηκαν από τη χούντα, επειδή περιείχαν κοινωνικά και πολιτικά </a:t>
            </a:r>
            <a:r>
              <a:rPr lang="el-GR" dirty="0" smtClean="0"/>
              <a:t>μηνύματα.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Στη </a:t>
            </a:r>
            <a:r>
              <a:rPr lang="el-GR" dirty="0"/>
              <a:t>θεατρική μεταφορά του έργου το 1970, προστέθηκαν νέα τραγούδια, όπως «Μίλα μου για τη λευτεριά» και «Αυτό τον ουρανό με τα γαλάζια μάτια</a:t>
            </a:r>
            <a:r>
              <a:rPr lang="el-GR" dirty="0" smtClean="0"/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«Δρόμος» θεωρείται ο πιο εμπορικός δίσκος στην ιστορία της ελληνικής δισκογραφίας, καθιερώνοντας τον θεσμό της απονομής χρυσών και πλατινένιων </a:t>
            </a:r>
            <a:r>
              <a:rPr lang="el-GR" dirty="0" smtClean="0"/>
              <a:t>δίσκων.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Το </a:t>
            </a:r>
            <a:r>
              <a:rPr lang="el-GR" dirty="0"/>
              <a:t>πιο επιτυχημένο τραγούδι του δίσκου ήταν το «Άγαλμα», που ερμηνεύει ο Γιάννης </a:t>
            </a:r>
            <a:r>
              <a:rPr lang="el-GR" dirty="0" err="1" smtClean="0"/>
              <a:t>Πουλόπουλος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«Δρόμος» έμεινε στην ιστορία ως έργο-σταθμός, καθώς συνδύασε ποιότητα, κοινωνικό μήνυμα και λαϊκή απήχηση.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224298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8057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Δραστηριότητα: Ανακαλύπτοντας το </a:t>
            </a:r>
            <a:r>
              <a:rPr lang="el-GR" sz="3200" b="1" dirty="0"/>
              <a:t>έργο του Μίμη </a:t>
            </a:r>
            <a:r>
              <a:rPr lang="el-GR" sz="3200" b="1" dirty="0" err="1" smtClean="0"/>
              <a:t>Πλέσσα</a:t>
            </a:r>
            <a:endParaRPr lang="el-GR" sz="3200" b="1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5" y="1551964"/>
            <a:ext cx="4370664" cy="4269996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>
          <a:xfrm>
            <a:off x="6172200" y="1551964"/>
            <a:ext cx="5183188" cy="440421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Μελετήστε </a:t>
            </a:r>
            <a:r>
              <a:rPr lang="el-GR" dirty="0"/>
              <a:t>την καλλιτεχνική πορεία του Μίμη </a:t>
            </a:r>
            <a:r>
              <a:rPr lang="el-GR" dirty="0" err="1"/>
              <a:t>Πλέσσα</a:t>
            </a:r>
            <a:r>
              <a:rPr lang="el-GR" dirty="0"/>
              <a:t> και συμπληρώστε την παρουσίασή σας με πληροφορίες για την καριέρα του, που αναδεικνύουν τη συμβολή του στη σύγχρονη ελληνική </a:t>
            </a:r>
            <a:r>
              <a:rPr lang="el-GR" dirty="0" smtClean="0"/>
              <a:t>μουσική.</a:t>
            </a:r>
          </a:p>
          <a:p>
            <a:r>
              <a:rPr lang="el-GR" dirty="0" smtClean="0"/>
              <a:t>Ακούστε, μελετήστε και </a:t>
            </a:r>
            <a:r>
              <a:rPr lang="el-GR" dirty="0"/>
              <a:t>τραγουδήστε γνωστές μελωδίες από τον δίσκο </a:t>
            </a:r>
            <a:r>
              <a:rPr lang="el-GR" i="1" dirty="0" smtClean="0"/>
              <a:t>Ο Δρόμος, </a:t>
            </a:r>
            <a:r>
              <a:rPr lang="el-GR" dirty="0"/>
              <a:t>δίνοντας </a:t>
            </a:r>
            <a:r>
              <a:rPr lang="el-GR" dirty="0" smtClean="0"/>
              <a:t>έμφαση</a:t>
            </a:r>
            <a:r>
              <a:rPr lang="el-GR" dirty="0"/>
              <a:t> </a:t>
            </a:r>
            <a:r>
              <a:rPr lang="el-GR" dirty="0" smtClean="0"/>
              <a:t>στην ερμηνεία των στίχων.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6656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1219</Words>
  <Application>Microsoft Office PowerPoint</Application>
  <PresentationFormat>Ευρεία οθόνη</PresentationFormat>
  <Paragraphs>85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Θέμα του Office</vt:lpstr>
      <vt:lpstr>Οι επιρροές της μουσικής παράδοσης στο σύγχρονο ελληνικό τραγούδι:  The Forminx Μίμης Πλέσσας:  Greek goes Modern </vt:lpstr>
      <vt:lpstr>Γνωρίζατε ότι: </vt:lpstr>
      <vt:lpstr>Γνωρίζατε ότι: </vt:lpstr>
      <vt:lpstr>Πληροφορίες από το οπισθόφυλλο του δίσκου: </vt:lpstr>
      <vt:lpstr>ΜΙΜΗΣ ΠΛΕΣΣΑΣ (1924-2024) </vt:lpstr>
      <vt:lpstr>Μίμης Πλέσσας: Σταθμοί μιας μουσικής διαδρομής</vt:lpstr>
      <vt:lpstr>Μίμης Πλέσσας: Σταθμοί μιας μουσικής διαδρομής</vt:lpstr>
      <vt:lpstr> Ο Δρόμος, 1969 </vt:lpstr>
      <vt:lpstr>Δραστηριότητα: Ανακαλύπτοντας το έργο του Μίμη Πλέσσα</vt:lpstr>
      <vt:lpstr>Μουσικές Δραστηριότητες:   Η συμβολή του Μίμη Πλέσσα στη σύγχρονη ελληνική μουσική.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Νεοελληνική Εθνική Σχολή και Μουσική Παράδοση</dc:title>
  <dc:creator>Elena</dc:creator>
  <cp:lastModifiedBy>Elena</cp:lastModifiedBy>
  <cp:revision>114</cp:revision>
  <dcterms:created xsi:type="dcterms:W3CDTF">2024-07-12T20:57:51Z</dcterms:created>
  <dcterms:modified xsi:type="dcterms:W3CDTF">2025-05-27T20:21:49Z</dcterms:modified>
</cp:coreProperties>
</file>