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61" r:id="rId3"/>
    <p:sldId id="265" r:id="rId4"/>
    <p:sldId id="264" r:id="rId5"/>
    <p:sldId id="263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2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6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1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0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310394"/>
            <a:ext cx="8825658" cy="4466988"/>
          </a:xfrm>
        </p:spPr>
        <p:txBody>
          <a:bodyPr/>
          <a:lstStyle/>
          <a:p>
            <a:r>
              <a:rPr lang="el-GR" b="1" dirty="0"/>
              <a:t>Η ελληνική παράδοση στη σύγχρονη μουσική </a:t>
            </a:r>
            <a:r>
              <a:rPr lang="el-GR" b="1" dirty="0" smtClean="0"/>
              <a:t>δημιουργία.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1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Γνωρίζατε ότι: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τη δεκαετία του ’60 μέχρι σήμερα, η ελληνική παραδοσιακή μουσική αποτελεί βασική πηγή έμπνευσης για πολλούς συνθέτες, οι οποίοι αντλούν από αυτήν ιδέες για να εμπλουτίσουν και να ανανεώσουν τη σύγχρονη ελληνική μουσική.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Καλλιτέχνες όπως </a:t>
            </a:r>
            <a:r>
              <a:rPr lang="el-GR" b="1" dirty="0" smtClean="0"/>
              <a:t>η </a:t>
            </a:r>
            <a:r>
              <a:rPr lang="el-GR" b="1" dirty="0" err="1" smtClean="0"/>
              <a:t>Μαρίζα</a:t>
            </a:r>
            <a:r>
              <a:rPr lang="el-GR" b="1" dirty="0" smtClean="0"/>
              <a:t> </a:t>
            </a:r>
            <a:r>
              <a:rPr lang="el-GR" b="1" dirty="0" err="1" smtClean="0"/>
              <a:t>Κωχ</a:t>
            </a:r>
            <a:r>
              <a:rPr lang="el-GR" b="1" dirty="0" smtClean="0"/>
              <a:t>, ο Διονύσης Σαββόπουλος και ο Γιάννης Μαρκόπουλος </a:t>
            </a:r>
            <a:r>
              <a:rPr lang="el-GR" dirty="0" smtClean="0"/>
              <a:t>υπήρξαν από τους πρώτους που αξιοποίησαν </a:t>
            </a:r>
            <a:r>
              <a:rPr lang="el-GR" smtClean="0"/>
              <a:t>παραδοσιακούς </a:t>
            </a:r>
            <a:r>
              <a:rPr lang="el-GR" smtClean="0"/>
              <a:t>ρυθμούς </a:t>
            </a:r>
            <a:r>
              <a:rPr lang="el-GR" dirty="0" smtClean="0"/>
              <a:t>και μελωδίες, αναδεικνύοντας τη σημασία, τη διαχρονικότητα και τη συνέχεια της ελληνικής δημοτικής μουσικής.</a:t>
            </a:r>
          </a:p>
        </p:txBody>
      </p:sp>
    </p:spTree>
    <p:extLst>
      <p:ext uri="{BB962C8B-B14F-4D97-AF65-F5344CB8AC3E}">
        <p14:creationId xmlns:p14="http://schemas.microsoft.com/office/powerpoint/2010/main" val="24402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8"/>
          </a:xfrm>
        </p:spPr>
        <p:txBody>
          <a:bodyPr anchor="t"/>
          <a:lstStyle/>
          <a:p>
            <a:r>
              <a:rPr lang="el-GR" b="1" dirty="0" err="1" smtClean="0"/>
              <a:t>Μαρίζα</a:t>
            </a:r>
            <a:r>
              <a:rPr lang="el-GR" b="1" dirty="0" smtClean="0"/>
              <a:t> </a:t>
            </a:r>
            <a:r>
              <a:rPr lang="el-GR" b="1" dirty="0" err="1" smtClean="0"/>
              <a:t>Κωχ</a:t>
            </a:r>
            <a:r>
              <a:rPr lang="el-GR" b="1" dirty="0" smtClean="0"/>
              <a:t> (1944)</a:t>
            </a:r>
            <a:endParaRPr lang="el-GR" b="1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15"/>
          </p:nvPr>
        </p:nvSpPr>
        <p:spPr>
          <a:xfrm>
            <a:off x="652462" y="1536700"/>
            <a:ext cx="3309937" cy="47196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Ελληνίδα τραγουδίστρια, συνθέτρια και μουσικοπαιδαγωγός. 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Έχει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τιμηθεί με πολλές διακρίσεις, τόσο για το συνθετικό όσο και για το στιχουργικό της έργο. 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1976 εκπροσώπησε την Ελλάδα στη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Eurovision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 τραγούδι «Παναγιά μου, Παναγιά μου», το οποίο συνέθεσε η ίδια, μεταφέροντας ένα ισχυρό πολιτικό μήνυμα για την τουρκική εισβολή στην Κύπρο. 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 έγινε η πρώτη τραγουδίστρια από τη Δύση που τραγούδησε στο Πεκίνο. 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17"/>
          </p:nvPr>
        </p:nvSpPr>
        <p:spPr>
          <a:xfrm>
            <a:off x="7467600" y="1536700"/>
            <a:ext cx="3937000" cy="47196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έργο της ενσωματώνει επιρροές από τον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Τσιτσάνη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την ελληνική μουσική παράδοση, ενώ συχνά διασκευάζει παραδοσιακές μελωδίες, εισάγοντας ηλεκτρονικά στοιχεία στη σύνθεση.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δίσκος της με τίτλο «Αραμπάς» (1971), που περιλάμβανε παραδοσιακά τραγούδια, ήταν ο πρώτος χρυσός δίσκος που απονεμήθηκε στην Ελλάδα</a:t>
            </a:r>
            <a:r>
              <a:rPr lang="el-G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600" b="1" dirty="0" smtClean="0"/>
              <a:t>Ενεργητική Ακρόαση</a:t>
            </a:r>
            <a:r>
              <a:rPr lang="el-GR" sz="1600" b="1" dirty="0"/>
              <a:t>:</a:t>
            </a: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/>
              <a:t>Μελετήστε </a:t>
            </a:r>
            <a:r>
              <a:rPr lang="el-GR" sz="1600" dirty="0" smtClean="0"/>
              <a:t>γνωστά τραγούδια της </a:t>
            </a:r>
            <a:r>
              <a:rPr lang="el-GR" sz="1600" dirty="0" err="1" smtClean="0"/>
              <a:t>Μαρίζας</a:t>
            </a:r>
            <a:r>
              <a:rPr lang="el-GR" sz="1600" dirty="0" smtClean="0"/>
              <a:t> </a:t>
            </a:r>
            <a:r>
              <a:rPr lang="el-GR" sz="1600" dirty="0" err="1" smtClean="0"/>
              <a:t>Κωχ</a:t>
            </a:r>
            <a:r>
              <a:rPr lang="el-GR" sz="1600" dirty="0" smtClean="0"/>
              <a:t>, </a:t>
            </a:r>
            <a:r>
              <a:rPr lang="el-GR" sz="1600" dirty="0"/>
              <a:t>δίνοντας έμφαση στη μελωδία, τους στίχους και τα παραδοσιακά μουσικά στοιχεία που περιλαμβάνονται σε αυτά.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04" y="1536700"/>
            <a:ext cx="3348396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00"/>
          </a:xfrm>
        </p:spPr>
        <p:txBody>
          <a:bodyPr anchor="t"/>
          <a:lstStyle/>
          <a:p>
            <a:r>
              <a:rPr lang="el-GR" b="1" dirty="0"/>
              <a:t>Διονύσης Σαββόπουλος (</a:t>
            </a:r>
            <a:r>
              <a:rPr lang="el-GR" b="1" dirty="0" smtClean="0"/>
              <a:t>1944) </a:t>
            </a:r>
            <a:endParaRPr lang="el-GR" b="1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15"/>
          </p:nvPr>
        </p:nvSpPr>
        <p:spPr>
          <a:xfrm>
            <a:off x="652462" y="1523999"/>
            <a:ext cx="4364155" cy="50697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Διονύσης Σαββόπουλος είναι Έλληνας τραγουδοποιός, συνθέτης και στιχουργός.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Έχει γράψει τραγούδια με πολιτικό, κοινωνικό, ερωτικό και σκωπτικό περιεχόμενο, τα οποία </a:t>
            </a:r>
            <a:r>
              <a:rPr lang="el-GR" dirty="0" smtClean="0"/>
              <a:t>ερμηνεύει </a:t>
            </a:r>
            <a:r>
              <a:rPr lang="el-GR" dirty="0"/>
              <a:t>ο ίδιος, διαμορφώνοντας ένα προσωπικό, ξεχωριστό και αναγνωρίσιμο ύφος</a:t>
            </a:r>
            <a:r>
              <a:rPr lang="el-G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Στα </a:t>
            </a:r>
            <a:r>
              <a:rPr lang="el-GR" dirty="0"/>
              <a:t>τραγούδια </a:t>
            </a:r>
            <a:r>
              <a:rPr lang="el-GR" dirty="0" smtClean="0"/>
              <a:t>του συνδυάζει </a:t>
            </a:r>
            <a:r>
              <a:rPr lang="el-GR" dirty="0"/>
              <a:t>μουσικές επιρροές από καλλιτέχνες όπως ο Μπομπ Ντίλαν και ο Φρανκ </a:t>
            </a:r>
            <a:r>
              <a:rPr lang="el-GR" dirty="0" err="1"/>
              <a:t>Ζάπα</a:t>
            </a:r>
            <a:r>
              <a:rPr lang="el-GR" dirty="0"/>
              <a:t> με στοιχεία της ελληνικής </a:t>
            </a:r>
            <a:r>
              <a:rPr lang="el-GR" dirty="0" smtClean="0"/>
              <a:t>δημοτικής, λαϊκής και ρεμπέτικης μουσικής.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Έδωσε νέα πνοή στην παράδοση, κάνοντάς την προσιτή σε νεότερα ακροατήρια και διατηρώντας την πάντα επίκαιρη και ζωντανή.</a:t>
            </a:r>
            <a:r>
              <a:rPr lang="en-US" dirty="0" smtClean="0"/>
              <a:t>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Έχει δημιουργήσει ένα σημαντικό μουσικό έργο με πολλές επιτυχίες και πλούσια δισκογραφία. </a:t>
            </a:r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17"/>
          </p:nvPr>
        </p:nvSpPr>
        <p:spPr>
          <a:xfrm>
            <a:off x="8296712" y="1524000"/>
            <a:ext cx="3361690" cy="4464214"/>
          </a:xfrm>
        </p:spPr>
        <p:txBody>
          <a:bodyPr>
            <a:normAutofit/>
          </a:bodyPr>
          <a:lstStyle/>
          <a:p>
            <a:r>
              <a:rPr lang="el-GR" b="1" dirty="0"/>
              <a:t>Ποια είναι η συμβολή του Διονύση Σαββόπουλου στην εξέλιξη της ελληνικής μουσικής και με ποιον τρόπο αξιοποιεί στοιχεία της ελληνικής μουσικής παράδοσης στο έργο </a:t>
            </a:r>
            <a:r>
              <a:rPr lang="el-GR" b="1" dirty="0" smtClean="0"/>
              <a:t>του;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Μελετήστε την καλλιτεχνική πορεία του Σαββόπουλου και συμπληρώστε την παρουσίαση με πληροφορίες </a:t>
            </a:r>
            <a:r>
              <a:rPr lang="el-GR" dirty="0"/>
              <a:t>για την καριέρα του που αναδεικνύουν τη συμβολή του στη σύγχρονη ελληνική μουσική, καθώς και τη θέση που κατέχει η παράδοση στο έργο </a:t>
            </a:r>
            <a:r>
              <a:rPr lang="el-GR" dirty="0" smtClean="0"/>
              <a:t>του (αναζήτηση στο διαδίκτυο).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Ακούστε και τραγουδήστε γνωστές μελωδίες από </a:t>
            </a:r>
            <a:r>
              <a:rPr lang="el-GR" dirty="0" smtClean="0"/>
              <a:t>τα άλμπουμ του: </a:t>
            </a:r>
            <a:r>
              <a:rPr lang="el-GR" i="1" dirty="0" err="1" smtClean="0"/>
              <a:t>Μπάλλος</a:t>
            </a:r>
            <a:r>
              <a:rPr lang="el-GR" i="1" dirty="0" smtClean="0"/>
              <a:t>, Βρώμικο Ψωμί</a:t>
            </a:r>
            <a:r>
              <a:rPr lang="el-GR" dirty="0" smtClean="0"/>
              <a:t> και </a:t>
            </a:r>
            <a:r>
              <a:rPr lang="el-GR" i="1" dirty="0" smtClean="0"/>
              <a:t>Το Περιβόλι </a:t>
            </a:r>
            <a:r>
              <a:rPr lang="el-GR" i="1" dirty="0"/>
              <a:t>του </a:t>
            </a:r>
            <a:r>
              <a:rPr lang="el-GR" i="1" dirty="0" smtClean="0"/>
              <a:t>Τρελού, </a:t>
            </a:r>
            <a:r>
              <a:rPr lang="el-GR" dirty="0"/>
              <a:t>δίνοντας έμφαση στη μελωδία, τους στίχους και τα παραδοσιακά μουσικά στοιχεία που τα χαρακτηρίζουν</a:t>
            </a:r>
            <a:r>
              <a:rPr lang="el-GR" dirty="0" smtClean="0"/>
              <a:t>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4" y="1524000"/>
            <a:ext cx="2667699" cy="44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1882"/>
          </a:xfrm>
        </p:spPr>
        <p:txBody>
          <a:bodyPr anchor="t">
            <a:normAutofit fontScale="90000"/>
          </a:bodyPr>
          <a:lstStyle/>
          <a:p>
            <a:r>
              <a:rPr lang="el-GR" b="1" dirty="0" smtClean="0"/>
              <a:t>Γιάννης Μαρκόπουλος (1939-2023) </a:t>
            </a:r>
            <a:r>
              <a:rPr lang="el-GR" dirty="0">
                <a:latin typeface="Arial" panose="020B0604020202020204" pitchFamily="34" charset="0"/>
              </a:rPr>
              <a:t/>
            </a:r>
            <a:br>
              <a:rPr lang="el-GR" dirty="0">
                <a:latin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1384301"/>
            <a:ext cx="4396339" cy="5232400"/>
          </a:xfrm>
        </p:spPr>
        <p:txBody>
          <a:bodyPr>
            <a:normAutofit/>
          </a:bodyPr>
          <a:lstStyle/>
          <a:p>
            <a:r>
              <a:rPr lang="el-GR" sz="1600" dirty="0"/>
              <a:t>Ο Γιάννης Μαρκόπουλος είναι </a:t>
            </a:r>
            <a:r>
              <a:rPr lang="el-GR" sz="1600" dirty="0" smtClean="0"/>
              <a:t>Έλληνας συνθέτης</a:t>
            </a:r>
            <a:r>
              <a:rPr lang="el-GR" sz="1600" dirty="0"/>
              <a:t>.</a:t>
            </a:r>
          </a:p>
          <a:p>
            <a:r>
              <a:rPr lang="el-GR" sz="1600" dirty="0"/>
              <a:t>Οι μουσικές του επιρροές προέρχονται από την παραδοσιακή μουσική της Κρήτης (γρήγοροι ρυθμοί, επαναλαμβανόμενα μικρά μοτίβα), την κλασική μουσική και τη μουσική της Ανατολικής Μεσογείου, με ιδιαίτερη έμφαση στην Αίγυπτο.</a:t>
            </a:r>
          </a:p>
          <a:p>
            <a:r>
              <a:rPr lang="el-GR" sz="1600" dirty="0"/>
              <a:t>Το 1963 βραβεύτηκε για τη μουσική του στην ταινία </a:t>
            </a:r>
            <a:r>
              <a:rPr lang="el-GR" sz="1600" i="1" dirty="0" smtClean="0"/>
              <a:t>Μικρές </a:t>
            </a:r>
            <a:r>
              <a:rPr lang="el-GR" sz="1600" i="1" dirty="0" err="1" smtClean="0"/>
              <a:t>Αφροδίτες</a:t>
            </a:r>
            <a:r>
              <a:rPr lang="el-GR" sz="1600" i="1" dirty="0" smtClean="0"/>
              <a:t> </a:t>
            </a:r>
            <a:r>
              <a:rPr lang="el-GR" sz="1600" dirty="0"/>
              <a:t>του Νίκου Κούνδουρου, στο Φεστιβάλ Κινηματογράφου Θεσσαλονίκης.</a:t>
            </a:r>
          </a:p>
          <a:p>
            <a:r>
              <a:rPr lang="el-GR" sz="1600" dirty="0"/>
              <a:t>Το 1976 έγινε διεθνώς γνωστός για τη μουσική που συνέθεσε για την τηλεοπτική σειρά του BBC </a:t>
            </a:r>
            <a:r>
              <a:rPr lang="el-GR" sz="1600" i="1" dirty="0" err="1" smtClean="0"/>
              <a:t>Who</a:t>
            </a:r>
            <a:r>
              <a:rPr lang="el-GR" sz="1600" i="1" dirty="0" smtClean="0"/>
              <a:t> </a:t>
            </a:r>
            <a:r>
              <a:rPr lang="el-GR" sz="1600" i="1" dirty="0" err="1"/>
              <a:t>Pays</a:t>
            </a:r>
            <a:r>
              <a:rPr lang="el-GR" sz="1600" i="1" dirty="0"/>
              <a:t> the </a:t>
            </a:r>
            <a:r>
              <a:rPr lang="el-GR" sz="1600" i="1" dirty="0" err="1"/>
              <a:t>Ferryman</a:t>
            </a:r>
            <a:r>
              <a:rPr lang="el-GR" sz="1600" i="1" dirty="0" smtClean="0"/>
              <a:t>?, </a:t>
            </a:r>
            <a:r>
              <a:rPr lang="el-GR" sz="1600" dirty="0"/>
              <a:t>η οποία έφτασε στην κορυφή των αγγλικών </a:t>
            </a:r>
            <a:r>
              <a:rPr lang="el-GR" sz="1600" dirty="0" err="1"/>
              <a:t>charts</a:t>
            </a:r>
            <a:r>
              <a:rPr lang="el-GR" sz="1600" dirty="0" smtClean="0"/>
              <a:t>.</a:t>
            </a:r>
            <a:endParaRPr lang="el-GR" sz="1500" dirty="0" smtClean="0"/>
          </a:p>
          <a:p>
            <a:r>
              <a:rPr lang="el-GR" sz="1500" dirty="0" smtClean="0"/>
              <a:t>Γνωστά τραγούδια της ίδιας εποχής είναι: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300" dirty="0"/>
              <a:t>1975 </a:t>
            </a:r>
            <a:r>
              <a:rPr lang="el-GR" sz="1300" dirty="0" smtClean="0"/>
              <a:t>«Η Ελλάδα» (</a:t>
            </a:r>
            <a:r>
              <a:rPr lang="el-GR" sz="1300" dirty="0" err="1" smtClean="0"/>
              <a:t>Λένγκω</a:t>
            </a:r>
            <a:r>
              <a:rPr lang="el-GR" sz="1300" dirty="0" smtClean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300" dirty="0" smtClean="0"/>
              <a:t>1973 «Οι Οχθροί» </a:t>
            </a:r>
            <a:endParaRPr lang="el-GR" sz="13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300" dirty="0"/>
              <a:t>1972 </a:t>
            </a:r>
            <a:r>
              <a:rPr lang="el-GR" sz="1300" dirty="0" smtClean="0"/>
              <a:t>«Όχι δεν πρέπει»</a:t>
            </a:r>
            <a:endParaRPr lang="el-GR" sz="13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300" dirty="0"/>
              <a:t>1968 </a:t>
            </a:r>
            <a:r>
              <a:rPr lang="el-GR" sz="1300" dirty="0" smtClean="0"/>
              <a:t>«</a:t>
            </a:r>
            <a:r>
              <a:rPr lang="el-GR" sz="1300" dirty="0" err="1" smtClean="0"/>
              <a:t>Ζάβαρα</a:t>
            </a:r>
            <a:r>
              <a:rPr lang="el-GR" sz="1300" dirty="0" smtClean="0"/>
              <a:t>- </a:t>
            </a:r>
            <a:r>
              <a:rPr lang="el-GR" sz="1300" dirty="0" err="1" smtClean="0"/>
              <a:t>Κάτρα-Νέμια</a:t>
            </a:r>
            <a:r>
              <a:rPr lang="el-GR" sz="1300" dirty="0" smtClean="0"/>
              <a:t>»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6809" y="1523621"/>
            <a:ext cx="2604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360727"/>
            <a:ext cx="9404723" cy="85847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b="1" dirty="0"/>
              <a:t>Γιάννης Μαρκόπουλος (1939-2023) 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1219201"/>
            <a:ext cx="4396339" cy="5037138"/>
          </a:xfrm>
        </p:spPr>
        <p:txBody>
          <a:bodyPr>
            <a:normAutofit/>
          </a:bodyPr>
          <a:lstStyle/>
          <a:p>
            <a:r>
              <a:rPr lang="el-GR" sz="1400" dirty="0"/>
              <a:t>Το 1977 παρουσιάστηκε η κοσμική λειτουργία </a:t>
            </a:r>
            <a:r>
              <a:rPr lang="el-GR" sz="1400" i="1" dirty="0" smtClean="0"/>
              <a:t>Οι </a:t>
            </a:r>
            <a:r>
              <a:rPr lang="el-GR" sz="1400" i="1" dirty="0"/>
              <a:t>Ελεύθεροι </a:t>
            </a:r>
            <a:r>
              <a:rPr lang="el-GR" sz="1400" i="1" dirty="0" err="1" smtClean="0"/>
              <a:t>Πολιορκημένοι</a:t>
            </a:r>
            <a:r>
              <a:rPr lang="el-GR" sz="1400" dirty="0" smtClean="0"/>
              <a:t>, </a:t>
            </a:r>
            <a:r>
              <a:rPr lang="el-GR" sz="1400" dirty="0"/>
              <a:t>βασισμένη στο ποίημα του εθνικού ποιητή Διονυσίου Σολωμού, ενώπιον 22.000 νέων σε στάδιο της Αθήνας, υπό τη διεύθυνση του </a:t>
            </a:r>
            <a:r>
              <a:rPr lang="el-GR" sz="1400" dirty="0" smtClean="0"/>
              <a:t>ίδιου του συνθέτη.</a:t>
            </a:r>
            <a:endParaRPr lang="el-GR" sz="1400" dirty="0"/>
          </a:p>
          <a:p>
            <a:r>
              <a:rPr lang="el-GR" sz="1400" dirty="0"/>
              <a:t>Καθιέρωσε ένα νέο και ιδιαίτερο ορχηστρικό σχήμα, συνδυάζοντας όργανα της συμφωνικής ορχήστρας με παραδοσιακά μουσικά όργανα, προσδίδοντας ένα προσωπικό και μοναδικό ύφος στις ενορχηστρώσεις του.</a:t>
            </a:r>
          </a:p>
          <a:p>
            <a:r>
              <a:rPr lang="el-GR" sz="1400" dirty="0"/>
              <a:t>Οι συνθέσεις του ξεχωρίζουν για την ποικιλία των ρυθμικών και μελωδικών μοτίβων.</a:t>
            </a:r>
          </a:p>
          <a:p>
            <a:r>
              <a:rPr lang="el-GR" sz="1400" dirty="0"/>
              <a:t>Το έργο του αποτελεί χαρακτηριστικό δείγμα του </a:t>
            </a:r>
            <a:r>
              <a:rPr lang="el-GR" sz="1400" dirty="0" smtClean="0"/>
              <a:t>μουσικού </a:t>
            </a:r>
            <a:r>
              <a:rPr lang="el-GR" sz="1400" dirty="0"/>
              <a:t>τοπίου της δεκαετίας του ’70</a:t>
            </a:r>
            <a:r>
              <a:rPr lang="el-GR" sz="1400" dirty="0" smtClean="0"/>
              <a:t>.</a:t>
            </a:r>
          </a:p>
          <a:p>
            <a:r>
              <a:rPr lang="el-GR" sz="1400" dirty="0" smtClean="0"/>
              <a:t>Έχει πλούσια και βραβευμένη δισκογραφία: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200" dirty="0"/>
              <a:t>1968 </a:t>
            </a:r>
            <a:r>
              <a:rPr lang="el-GR" sz="1200" dirty="0" smtClean="0"/>
              <a:t> </a:t>
            </a:r>
            <a:r>
              <a:rPr lang="el-GR" sz="1200" i="1" dirty="0" smtClean="0"/>
              <a:t>Ήλιος </a:t>
            </a:r>
            <a:r>
              <a:rPr lang="el-GR" sz="1200" i="1" dirty="0"/>
              <a:t>ο </a:t>
            </a:r>
            <a:r>
              <a:rPr lang="el-GR" sz="1200" i="1" dirty="0" smtClean="0"/>
              <a:t>πρώτος</a:t>
            </a:r>
            <a:endParaRPr lang="el-GR" sz="1200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200" dirty="0"/>
              <a:t>1976 </a:t>
            </a:r>
            <a:r>
              <a:rPr lang="el-GR" sz="1200" i="1" dirty="0" smtClean="0"/>
              <a:t>Οι </a:t>
            </a:r>
            <a:r>
              <a:rPr lang="el-GR" sz="1200" i="1" dirty="0"/>
              <a:t>Ελεύθεροι </a:t>
            </a:r>
            <a:r>
              <a:rPr lang="el-GR" sz="1200" i="1" dirty="0" err="1" smtClean="0"/>
              <a:t>Πολιορκημένοι</a:t>
            </a:r>
            <a:endParaRPr lang="el-GR" sz="1200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200" dirty="0"/>
              <a:t>1994 </a:t>
            </a:r>
            <a:r>
              <a:rPr lang="el-GR" sz="1200" i="1" dirty="0" smtClean="0"/>
              <a:t>Η </a:t>
            </a:r>
            <a:r>
              <a:rPr lang="el-GR" sz="1200" i="1" dirty="0"/>
              <a:t>λειτουργία του </a:t>
            </a:r>
            <a:r>
              <a:rPr lang="el-GR" sz="1200" i="1" dirty="0" smtClean="0"/>
              <a:t>Ορφέα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4168" y="2642532"/>
            <a:ext cx="5065469" cy="26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Project: </a:t>
            </a:r>
            <a:r>
              <a:rPr lang="en-US" b="1" dirty="0" err="1"/>
              <a:t>Γνωρίζουμε</a:t>
            </a:r>
            <a:r>
              <a:rPr lang="en-US" b="1" dirty="0"/>
              <a:t> </a:t>
            </a:r>
            <a:r>
              <a:rPr lang="en-US" b="1" dirty="0" err="1" smtClean="0"/>
              <a:t>Έλληνες</a:t>
            </a:r>
            <a:r>
              <a:rPr lang="en-US" b="1" dirty="0" smtClean="0"/>
              <a:t> </a:t>
            </a:r>
            <a:r>
              <a:rPr lang="en-US" b="1" dirty="0"/>
              <a:t>καλλιτέχνες που αντλούν έμπνευση από την παράδοση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Σκοπός- στόχοι</a:t>
            </a:r>
            <a:r>
              <a:rPr lang="el-GR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γνωρίσετε το έργο ενός Έλληνα καλλιτέχνη που ενσωματώνει στοιχεία της ελληνικής μουσικής παράδοσης στα τραγούδια του.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παρουσιάσετε τη συμβολή του στη διαμόρφωση της σύγχρονης ελληνικής μουσικής.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Βήματα ομάδων: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Επιλέξτε έναν καλλιτέχνη.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Αναζητήστε πληροφορίες </a:t>
            </a:r>
            <a:r>
              <a:rPr lang="el-GR" dirty="0"/>
              <a:t>για τη </a:t>
            </a:r>
            <a:r>
              <a:rPr lang="el-GR" dirty="0" smtClean="0"/>
              <a:t>ζωή και </a:t>
            </a:r>
            <a:r>
              <a:rPr lang="el-GR" dirty="0"/>
              <a:t>το έργο </a:t>
            </a:r>
            <a:r>
              <a:rPr lang="el-GR" dirty="0" smtClean="0"/>
              <a:t>του.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Ακούστε</a:t>
            </a:r>
            <a:r>
              <a:rPr lang="en-US" dirty="0" smtClean="0"/>
              <a:t> </a:t>
            </a:r>
            <a:r>
              <a:rPr lang="el-GR" dirty="0" smtClean="0"/>
              <a:t>και μελετήστε τα τραγούδια του.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Καταγράψτε τις παρατηρήσεις σας: είδος μουσικής, στίχοι, μελωδία, ρυθμός, ενορχήστρωση,  παραδοσιακά στοιχεία (όργανα, μελωδία, ρυθμός) κ.ά.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55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Σχεδιασμός και Υλοποίηση </a:t>
            </a:r>
            <a:r>
              <a:rPr lang="en-US" b="1" dirty="0" smtClean="0"/>
              <a:t>Project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Δημιουργήστε μια αφίσα με φωτογραφίες, τίτλους τραγουδιών και λόγια του </a:t>
            </a:r>
            <a:r>
              <a:rPr lang="el-GR" dirty="0" smtClean="0"/>
              <a:t>καλλιτέχνη.</a:t>
            </a:r>
          </a:p>
          <a:p>
            <a:r>
              <a:rPr lang="el-GR" dirty="0" smtClean="0"/>
              <a:t>Φτιάξτε </a:t>
            </a:r>
            <a:r>
              <a:rPr lang="el-GR" dirty="0"/>
              <a:t>ένα μικρό </a:t>
            </a:r>
            <a:r>
              <a:rPr lang="en-US" dirty="0"/>
              <a:t>PowerPoint</a:t>
            </a:r>
            <a:r>
              <a:rPr lang="el-GR" dirty="0"/>
              <a:t> (3-5 διαφάνειες) που παρουσιάζει σημαντικές στιγμές της πορείας και του έργου του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Γράψτε ένα σύντομο κείμενο (150-200 λέξεις) που εξηγεί πώς ο καλλιτέχνης συνδυάζει την παράδοση στην σύγχρονη ελληνική μουσική.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2484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Ηχογραφήστε ένα </a:t>
            </a:r>
            <a:r>
              <a:rPr lang="el-GR" dirty="0" err="1" smtClean="0"/>
              <a:t>podcast</a:t>
            </a:r>
            <a:r>
              <a:rPr lang="el-GR" dirty="0" smtClean="0"/>
              <a:t> με θέμα την επιρροή της παράδοσης στο σύγχρονο τραγούδι. Ανεβάστε την εκπομπή σας στο European </a:t>
            </a:r>
            <a:r>
              <a:rPr lang="el-GR" dirty="0" err="1" smtClean="0"/>
              <a:t>School</a:t>
            </a:r>
            <a:r>
              <a:rPr lang="el-GR" dirty="0" smtClean="0"/>
              <a:t> </a:t>
            </a:r>
            <a:r>
              <a:rPr lang="el-GR" dirty="0" err="1" smtClean="0"/>
              <a:t>Radio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Δημιουργήστε μια χορωδία και ένα μουσικό σύνολο και ετοιμάστε ένα μουσικό αφιέρωμα στο έργο του καλλιτέχνη που επιλέξατε.</a:t>
            </a:r>
          </a:p>
          <a:p>
            <a:r>
              <a:rPr lang="el-GR" dirty="0" smtClean="0"/>
              <a:t>Παρουσιάστε το αφιέρωμα/συναυλία στις εκδηλώσεις του σχολείου και αναρτήστε το στο </a:t>
            </a:r>
            <a:r>
              <a:rPr lang="en-US" dirty="0" smtClean="0"/>
              <a:t>blog</a:t>
            </a:r>
            <a:r>
              <a:rPr lang="el-GR" dirty="0" smtClean="0"/>
              <a:t> του σχολείου.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6060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906</Words>
  <Application>Microsoft Office PowerPoint</Application>
  <PresentationFormat>Ευρεία οθόνη</PresentationFormat>
  <Paragraphs>58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Θέμα του Office</vt:lpstr>
      <vt:lpstr>Η ελληνική παράδοση στη σύγχρονη μουσική δημιουργία.</vt:lpstr>
      <vt:lpstr>Γνωρίζατε ότι: </vt:lpstr>
      <vt:lpstr>Μαρίζα Κωχ (1944)</vt:lpstr>
      <vt:lpstr>Διονύσης Σαββόπουλος (1944) </vt:lpstr>
      <vt:lpstr>Γιάννης Μαρκόπουλος (1939-2023)  </vt:lpstr>
      <vt:lpstr>Γιάννης Μαρκόπουλος (1939-2023)  </vt:lpstr>
      <vt:lpstr>Project: Γνωρίζουμε Έλληνες καλλιτέχνες που αντλούν έμπνευση από την παράδοση</vt:lpstr>
      <vt:lpstr>Σχεδιασμός και Υλοποίηση 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Νεοελληνική Εθνική Σχολή και Μουσική Παράδοση</dc:title>
  <dc:creator>Elena</dc:creator>
  <cp:lastModifiedBy>Elena</cp:lastModifiedBy>
  <cp:revision>84</cp:revision>
  <dcterms:created xsi:type="dcterms:W3CDTF">2024-07-12T20:57:51Z</dcterms:created>
  <dcterms:modified xsi:type="dcterms:W3CDTF">2025-05-27T00:11:18Z</dcterms:modified>
</cp:coreProperties>
</file>