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0000"/>
        </a:solidFill>
        <a:effectLst/>
        <a:uFillTx/>
        <a:latin typeface="Helvetica Light"/>
        <a:ea typeface="Helvetica Light"/>
        <a:cs typeface="Helvetica Light"/>
        <a:sym typeface="Helvetica Light"/>
      </a:defRPr>
    </a:lvl1pPr>
    <a:lvl2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0000"/>
        </a:solidFill>
        <a:effectLst/>
        <a:uFillTx/>
        <a:latin typeface="Helvetica Light"/>
        <a:ea typeface="Helvetica Light"/>
        <a:cs typeface="Helvetica Light"/>
        <a:sym typeface="Helvetica Light"/>
      </a:defRPr>
    </a:lvl2pPr>
    <a:lvl3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0000"/>
        </a:solidFill>
        <a:effectLst/>
        <a:uFillTx/>
        <a:latin typeface="Helvetica Light"/>
        <a:ea typeface="Helvetica Light"/>
        <a:cs typeface="Helvetica Light"/>
        <a:sym typeface="Helvetica Light"/>
      </a:defRPr>
    </a:lvl3pPr>
    <a:lvl4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0000"/>
        </a:solidFill>
        <a:effectLst/>
        <a:uFillTx/>
        <a:latin typeface="Helvetica Light"/>
        <a:ea typeface="Helvetica Light"/>
        <a:cs typeface="Helvetica Light"/>
        <a:sym typeface="Helvetica Light"/>
      </a:defRPr>
    </a:lvl4pPr>
    <a:lvl5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0000"/>
        </a:solidFill>
        <a:effectLst/>
        <a:uFillTx/>
        <a:latin typeface="Helvetica Light"/>
        <a:ea typeface="Helvetica Light"/>
        <a:cs typeface="Helvetica Light"/>
        <a:sym typeface="Helvetica Light"/>
      </a:defRPr>
    </a:lvl5pPr>
    <a:lvl6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0000"/>
        </a:solidFill>
        <a:effectLst/>
        <a:uFillTx/>
        <a:latin typeface="Helvetica Light"/>
        <a:ea typeface="Helvetica Light"/>
        <a:cs typeface="Helvetica Light"/>
        <a:sym typeface="Helvetica Light"/>
      </a:defRPr>
    </a:lvl6pPr>
    <a:lvl7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0000"/>
        </a:solidFill>
        <a:effectLst/>
        <a:uFillTx/>
        <a:latin typeface="Helvetica Light"/>
        <a:ea typeface="Helvetica Light"/>
        <a:cs typeface="Helvetica Light"/>
        <a:sym typeface="Helvetica Light"/>
      </a:defRPr>
    </a:lvl7pPr>
    <a:lvl8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0000"/>
        </a:solidFill>
        <a:effectLst/>
        <a:uFillTx/>
        <a:latin typeface="Helvetica Light"/>
        <a:ea typeface="Helvetica Light"/>
        <a:cs typeface="Helvetica Light"/>
        <a:sym typeface="Helvetica Light"/>
      </a:defRPr>
    </a:lvl8pPr>
    <a:lvl9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0000"/>
        </a:solidFill>
        <a:effectLst/>
        <a:uFillTx/>
        <a:latin typeface="Helvetica Light"/>
        <a:ea typeface="Helvetica Light"/>
        <a:cs typeface="Helvetica Light"/>
        <a:sym typeface="Helvetica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Light"/>
          <a:ea typeface="Helvetica Light"/>
          <a:cs typeface="Helvetica Light"/>
        </a:font>
        <a:srgbClr val="FF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2E9"/>
          </a:solidFill>
        </a:fill>
      </a:tcStyle>
    </a:wholeTbl>
    <a:band2H>
      <a:tcTxStyle b="def" i="def"/>
      <a:tcStyle>
        <a:tcBdr/>
        <a:fill>
          <a:solidFill>
            <a:srgbClr val="E6EA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Helvetica Light"/>
          <a:ea typeface="Helvetica Light"/>
          <a:cs typeface="Helvetica Light"/>
        </a:font>
        <a:srgbClr val="FF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ADB"/>
          </a:solidFill>
        </a:fill>
      </a:tcStyle>
    </a:wholeTbl>
    <a:band2H>
      <a:tcTxStyle b="def" i="def"/>
      <a:tcStyle>
        <a:tcBdr/>
        <a:fill>
          <a:solidFill>
            <a:srgbClr val="E6EDEE"/>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Helvetica Light"/>
          <a:ea typeface="Helvetica Light"/>
          <a:cs typeface="Helvetica Light"/>
        </a:font>
        <a:srgbClr val="FF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D7CB"/>
          </a:solidFill>
        </a:fill>
      </a:tcStyle>
    </a:wholeTbl>
    <a:band2H>
      <a:tcTxStyle b="def" i="def"/>
      <a:tcStyle>
        <a:tcBdr/>
        <a:fill>
          <a:solidFill>
            <a:srgbClr val="F3EC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Helvetica Light"/>
          <a:ea typeface="Helvetica Light"/>
          <a:cs typeface="Helvetica Light"/>
        </a:font>
        <a:srgbClr val="FF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FF0000"/>
        </a:fontRef>
        <a:srgbClr val="FF0000"/>
      </a:tcTxStyle>
      <a:tcStyle>
        <a:tcBdr>
          <a:left>
            <a:ln w="12700" cap="flat">
              <a:noFill/>
              <a:miter lim="400000"/>
            </a:ln>
          </a:left>
          <a:right>
            <a:ln w="12700" cap="flat">
              <a:noFill/>
              <a:miter lim="400000"/>
            </a:ln>
          </a:right>
          <a:top>
            <a:ln w="50800" cap="flat">
              <a:solidFill>
                <a:srgbClr val="FF0000"/>
              </a:solidFill>
              <a:prstDash val="solid"/>
              <a:round/>
            </a:ln>
          </a:top>
          <a:bottom>
            <a:ln w="25400" cap="flat">
              <a:solidFill>
                <a:srgbClr val="FF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FF0000"/>
              </a:solidFill>
              <a:prstDash val="solid"/>
              <a:round/>
            </a:ln>
          </a:top>
          <a:bottom>
            <a:ln w="25400" cap="flat">
              <a:solidFill>
                <a:srgbClr val="FF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Helvetica Light"/>
          <a:ea typeface="Helvetica Light"/>
          <a:cs typeface="Helvetica Light"/>
        </a:font>
        <a:srgbClr val="FF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CACA"/>
          </a:solidFill>
        </a:fill>
      </a:tcStyle>
    </a:wholeTbl>
    <a:band2H>
      <a:tcTxStyle b="def" i="def"/>
      <a:tcStyle>
        <a:tcBdr/>
        <a:fill>
          <a:solidFill>
            <a:srgbClr val="FF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0000"/>
          </a:solidFill>
        </a:fill>
      </a:tcStyle>
    </a:firstRow>
  </a:tblStyle>
  <a:tblStyle styleId="{2708684C-4D16-4618-839F-0558EEFCDFE6}" styleName="">
    <a:tblBg/>
    <a:wholeTbl>
      <a:tcTxStyle b="off" i="off">
        <a:font>
          <a:latin typeface="Helvetica Light"/>
          <a:ea typeface="Helvetica Light"/>
          <a:cs typeface="Helvetica 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254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Τίτλος">
    <p:spTree>
      <p:nvGrpSpPr>
        <p:cNvPr id="1" name=""/>
        <p:cNvGrpSpPr/>
        <p:nvPr/>
      </p:nvGrpSpPr>
      <p:grpSpPr>
        <a:xfrm>
          <a:off x="0" y="0"/>
          <a:ext cx="0" cy="0"/>
          <a:chOff x="0" y="0"/>
          <a:chExt cx="0" cy="0"/>
        </a:xfrm>
      </p:grpSpPr>
      <p:sp>
        <p:nvSpPr>
          <p:cNvPr id="11" name="Κείμενο τίτλου"/>
          <p:cNvSpPr txBox="1"/>
          <p:nvPr>
            <p:ph type="title"/>
          </p:nvPr>
        </p:nvSpPr>
        <p:spPr>
          <a:xfrm>
            <a:off x="2387600" y="2298700"/>
            <a:ext cx="19621500" cy="4648200"/>
          </a:xfrm>
          <a:prstGeom prst="rect">
            <a:avLst/>
          </a:prstGeom>
        </p:spPr>
        <p:txBody>
          <a:bodyPr anchor="b"/>
          <a:lstStyle/>
          <a:p>
            <a:pPr/>
            <a:r>
              <a:t>Κείμενο τίτλου</a:t>
            </a:r>
          </a:p>
        </p:txBody>
      </p:sp>
      <p:sp>
        <p:nvSpPr>
          <p:cNvPr id="12" name="Επίπεδο κύριου τμήματος ένα…"/>
          <p:cNvSpPr txBox="1"/>
          <p:nvPr>
            <p:ph type="body" sz="quarter" idx="1"/>
          </p:nvPr>
        </p:nvSpPr>
        <p:spPr>
          <a:xfrm>
            <a:off x="2387600" y="7073900"/>
            <a:ext cx="19621500" cy="1587500"/>
          </a:xfrm>
          <a:prstGeom prst="rect">
            <a:avLst/>
          </a:prstGeom>
        </p:spPr>
        <p:txBody>
          <a:bodyPr anchor="t"/>
          <a:lstStyle>
            <a:lvl1pPr marL="0" indent="0" algn="ctr">
              <a:spcBef>
                <a:spcPts val="0"/>
              </a:spcBef>
              <a:buSzTx/>
              <a:buNone/>
              <a:defRPr sz="4400"/>
            </a:lvl1pPr>
            <a:lvl2pPr marL="0" indent="0" algn="ctr">
              <a:spcBef>
                <a:spcPts val="0"/>
              </a:spcBef>
              <a:buSzTx/>
              <a:buNone/>
              <a:defRPr sz="4400"/>
            </a:lvl2pPr>
            <a:lvl3pPr marL="0" indent="0" algn="ctr">
              <a:spcBef>
                <a:spcPts val="0"/>
              </a:spcBef>
              <a:buSzTx/>
              <a:buNone/>
              <a:defRPr sz="4400"/>
            </a:lvl3pPr>
            <a:lvl4pPr marL="0" indent="0" algn="ctr">
              <a:spcBef>
                <a:spcPts val="0"/>
              </a:spcBef>
              <a:buSzTx/>
              <a:buNone/>
              <a:defRPr sz="4400"/>
            </a:lvl4pPr>
            <a:lvl5pPr marL="0" indent="0" algn="ctr">
              <a:spcBef>
                <a:spcPts val="0"/>
              </a:spcBef>
              <a:buSzTx/>
              <a:buNone/>
              <a:defRPr sz="4400"/>
            </a:lvl5pPr>
          </a:lstStyle>
          <a:p>
            <a:pPr/>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13"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Φωτογραφία - Οριζόντια">
    <p:spTree>
      <p:nvGrpSpPr>
        <p:cNvPr id="1" name=""/>
        <p:cNvGrpSpPr/>
        <p:nvPr/>
      </p:nvGrpSpPr>
      <p:grpSpPr>
        <a:xfrm>
          <a:off x="0" y="0"/>
          <a:ext cx="0" cy="0"/>
          <a:chOff x="0" y="0"/>
          <a:chExt cx="0" cy="0"/>
        </a:xfrm>
      </p:grpSpPr>
      <p:sp>
        <p:nvSpPr>
          <p:cNvPr id="20" name="Πανοραμική φωτογραφία δύο ατόμων που κάνουν κανό σε ένα πλατύ ποτάμι με χιονισμένα βουνά στο φόντο"/>
          <p:cNvSpPr/>
          <p:nvPr>
            <p:ph type="pic" idx="21"/>
          </p:nvPr>
        </p:nvSpPr>
        <p:spPr>
          <a:xfrm>
            <a:off x="2752725" y="-2489200"/>
            <a:ext cx="18840450" cy="12560300"/>
          </a:xfrm>
          <a:prstGeom prst="rect">
            <a:avLst/>
          </a:prstGeom>
        </p:spPr>
        <p:txBody>
          <a:bodyPr lIns="91439" tIns="45719" rIns="91439" bIns="45719" anchor="t">
            <a:noAutofit/>
          </a:bodyPr>
          <a:lstStyle/>
          <a:p>
            <a:pPr/>
          </a:p>
        </p:txBody>
      </p:sp>
      <p:sp>
        <p:nvSpPr>
          <p:cNvPr id="21" name="Κείμενο τίτλου"/>
          <p:cNvSpPr txBox="1"/>
          <p:nvPr>
            <p:ph type="title"/>
          </p:nvPr>
        </p:nvSpPr>
        <p:spPr>
          <a:xfrm>
            <a:off x="2387600" y="9448800"/>
            <a:ext cx="19621500" cy="2006600"/>
          </a:xfrm>
          <a:prstGeom prst="rect">
            <a:avLst/>
          </a:prstGeom>
        </p:spPr>
        <p:txBody>
          <a:bodyPr anchor="b"/>
          <a:lstStyle/>
          <a:p>
            <a:pPr/>
            <a:r>
              <a:t>Κείμενο τίτλου</a:t>
            </a:r>
          </a:p>
        </p:txBody>
      </p:sp>
      <p:sp>
        <p:nvSpPr>
          <p:cNvPr id="22" name="Επίπεδο κύριου τμήματος ένα…"/>
          <p:cNvSpPr txBox="1"/>
          <p:nvPr>
            <p:ph type="body" sz="quarter" idx="1"/>
          </p:nvPr>
        </p:nvSpPr>
        <p:spPr>
          <a:xfrm>
            <a:off x="2387600" y="11518900"/>
            <a:ext cx="19621500" cy="1714500"/>
          </a:xfrm>
          <a:prstGeom prst="rect">
            <a:avLst/>
          </a:prstGeom>
        </p:spPr>
        <p:txBody>
          <a:bodyPr anchor="t"/>
          <a:lstStyle>
            <a:lvl1pPr marL="0" indent="0" algn="ctr">
              <a:spcBef>
                <a:spcPts val="0"/>
              </a:spcBef>
              <a:buSzTx/>
              <a:buNone/>
              <a:defRPr sz="4400"/>
            </a:lvl1pPr>
            <a:lvl2pPr marL="0" indent="0" algn="ctr">
              <a:spcBef>
                <a:spcPts val="0"/>
              </a:spcBef>
              <a:buSzTx/>
              <a:buNone/>
              <a:defRPr sz="4400"/>
            </a:lvl2pPr>
            <a:lvl3pPr marL="0" indent="0" algn="ctr">
              <a:spcBef>
                <a:spcPts val="0"/>
              </a:spcBef>
              <a:buSzTx/>
              <a:buNone/>
              <a:defRPr sz="4400"/>
            </a:lvl3pPr>
            <a:lvl4pPr marL="0" indent="0" algn="ctr">
              <a:spcBef>
                <a:spcPts val="0"/>
              </a:spcBef>
              <a:buSzTx/>
              <a:buNone/>
              <a:defRPr sz="4400"/>
            </a:lvl4pPr>
            <a:lvl5pPr marL="0" indent="0" algn="ctr">
              <a:spcBef>
                <a:spcPts val="0"/>
              </a:spcBef>
              <a:buSzTx/>
              <a:buNone/>
              <a:defRPr sz="4400"/>
            </a:lvl5pPr>
          </a:lstStyle>
          <a:p>
            <a:pPr/>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23"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Τίτλος - Κέντρο">
    <p:spTree>
      <p:nvGrpSpPr>
        <p:cNvPr id="1" name=""/>
        <p:cNvGrpSpPr/>
        <p:nvPr/>
      </p:nvGrpSpPr>
      <p:grpSpPr>
        <a:xfrm>
          <a:off x="0" y="0"/>
          <a:ext cx="0" cy="0"/>
          <a:chOff x="0" y="0"/>
          <a:chExt cx="0" cy="0"/>
        </a:xfrm>
      </p:grpSpPr>
      <p:sp>
        <p:nvSpPr>
          <p:cNvPr id="30" name="Κείμενο τίτλου"/>
          <p:cNvSpPr txBox="1"/>
          <p:nvPr>
            <p:ph type="title"/>
          </p:nvPr>
        </p:nvSpPr>
        <p:spPr>
          <a:xfrm>
            <a:off x="2387600" y="4533900"/>
            <a:ext cx="19621500" cy="4648200"/>
          </a:xfrm>
          <a:prstGeom prst="rect">
            <a:avLst/>
          </a:prstGeom>
        </p:spPr>
        <p:txBody>
          <a:bodyPr/>
          <a:lstStyle/>
          <a:p>
            <a:pPr/>
            <a:r>
              <a:t>Κείμενο τίτλου</a:t>
            </a:r>
          </a:p>
        </p:txBody>
      </p:sp>
      <p:sp>
        <p:nvSpPr>
          <p:cNvPr id="31"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Φωτογραφία - Κατακόρυφη">
    <p:spTree>
      <p:nvGrpSpPr>
        <p:cNvPr id="1" name=""/>
        <p:cNvGrpSpPr/>
        <p:nvPr/>
      </p:nvGrpSpPr>
      <p:grpSpPr>
        <a:xfrm>
          <a:off x="0" y="0"/>
          <a:ext cx="0" cy="0"/>
          <a:chOff x="0" y="0"/>
          <a:chExt cx="0" cy="0"/>
        </a:xfrm>
      </p:grpSpPr>
      <p:sp>
        <p:nvSpPr>
          <p:cNvPr id="38" name="Κόκκινο σκάφος αγκυροβολημένο σε μια αποβάθρα σε ποτάμι με δέντρα κατά μήκος της ακτογραμμής και έναν θολό μπλε ουρανό στο φόντο"/>
          <p:cNvSpPr/>
          <p:nvPr>
            <p:ph type="pic" idx="21"/>
          </p:nvPr>
        </p:nvSpPr>
        <p:spPr>
          <a:xfrm>
            <a:off x="12407900" y="-2159000"/>
            <a:ext cx="10337800" cy="15506702"/>
          </a:xfrm>
          <a:prstGeom prst="rect">
            <a:avLst/>
          </a:prstGeom>
        </p:spPr>
        <p:txBody>
          <a:bodyPr lIns="91439" tIns="45719" rIns="91439" bIns="45719" anchor="t">
            <a:noAutofit/>
          </a:bodyPr>
          <a:lstStyle/>
          <a:p>
            <a:pPr/>
          </a:p>
        </p:txBody>
      </p:sp>
      <p:sp>
        <p:nvSpPr>
          <p:cNvPr id="39" name="Κείμενο τίτλου"/>
          <p:cNvSpPr txBox="1"/>
          <p:nvPr>
            <p:ph type="title"/>
          </p:nvPr>
        </p:nvSpPr>
        <p:spPr>
          <a:xfrm>
            <a:off x="1790700" y="1066800"/>
            <a:ext cx="10007600" cy="5626100"/>
          </a:xfrm>
          <a:prstGeom prst="rect">
            <a:avLst/>
          </a:prstGeom>
        </p:spPr>
        <p:txBody>
          <a:bodyPr anchor="b"/>
          <a:lstStyle>
            <a:lvl1pPr>
              <a:defRPr sz="8400"/>
            </a:lvl1pPr>
          </a:lstStyle>
          <a:p>
            <a:pPr/>
            <a:r>
              <a:t>Κείμενο τίτλου</a:t>
            </a:r>
          </a:p>
        </p:txBody>
      </p:sp>
      <p:sp>
        <p:nvSpPr>
          <p:cNvPr id="40" name="Επίπεδο κύριου τμήματος ένα…"/>
          <p:cNvSpPr txBox="1"/>
          <p:nvPr>
            <p:ph type="body" sz="quarter" idx="1"/>
          </p:nvPr>
        </p:nvSpPr>
        <p:spPr>
          <a:xfrm>
            <a:off x="1790700" y="7035800"/>
            <a:ext cx="10007600" cy="5626100"/>
          </a:xfrm>
          <a:prstGeom prst="rect">
            <a:avLst/>
          </a:prstGeom>
        </p:spPr>
        <p:txBody>
          <a:bodyPr anchor="t"/>
          <a:lstStyle>
            <a:lvl1pPr marL="0" indent="0" algn="ctr">
              <a:spcBef>
                <a:spcPts val="0"/>
              </a:spcBef>
              <a:buSzTx/>
              <a:buNone/>
              <a:defRPr sz="4400"/>
            </a:lvl1pPr>
            <a:lvl2pPr marL="0" indent="0" algn="ctr">
              <a:spcBef>
                <a:spcPts val="0"/>
              </a:spcBef>
              <a:buSzTx/>
              <a:buNone/>
              <a:defRPr sz="4400"/>
            </a:lvl2pPr>
            <a:lvl3pPr marL="0" indent="0" algn="ctr">
              <a:spcBef>
                <a:spcPts val="0"/>
              </a:spcBef>
              <a:buSzTx/>
              <a:buNone/>
              <a:defRPr sz="4400"/>
            </a:lvl3pPr>
            <a:lvl4pPr marL="0" indent="0" algn="ctr">
              <a:spcBef>
                <a:spcPts val="0"/>
              </a:spcBef>
              <a:buSzTx/>
              <a:buNone/>
              <a:defRPr sz="4400"/>
            </a:lvl4pPr>
            <a:lvl5pPr marL="0" indent="0" algn="ctr">
              <a:spcBef>
                <a:spcPts val="0"/>
              </a:spcBef>
              <a:buSzTx/>
              <a:buNone/>
              <a:defRPr sz="4400"/>
            </a:lvl5pPr>
          </a:lstStyle>
          <a:p>
            <a:pPr/>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41"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Τίτλος - Πάνω">
    <p:spTree>
      <p:nvGrpSpPr>
        <p:cNvPr id="1" name=""/>
        <p:cNvGrpSpPr/>
        <p:nvPr/>
      </p:nvGrpSpPr>
      <p:grpSpPr>
        <a:xfrm>
          <a:off x="0" y="0"/>
          <a:ext cx="0" cy="0"/>
          <a:chOff x="0" y="0"/>
          <a:chExt cx="0" cy="0"/>
        </a:xfrm>
      </p:grpSpPr>
      <p:sp>
        <p:nvSpPr>
          <p:cNvPr id="48" name="Κείμενο τίτλου"/>
          <p:cNvSpPr txBox="1"/>
          <p:nvPr>
            <p:ph type="title"/>
          </p:nvPr>
        </p:nvSpPr>
        <p:spPr>
          <a:prstGeom prst="rect">
            <a:avLst/>
          </a:prstGeom>
        </p:spPr>
        <p:txBody>
          <a:bodyPr/>
          <a:lstStyle/>
          <a:p>
            <a:pPr/>
            <a:r>
              <a:t>Κείμενο τίτλου</a:t>
            </a:r>
          </a:p>
        </p:txBody>
      </p:sp>
      <p:sp>
        <p:nvSpPr>
          <p:cNvPr id="49" name="Αριθμός σλάιντ"/>
          <p:cNvSpPr txBox="1"/>
          <p:nvPr>
            <p:ph type="sldNum" sz="quarter" idx="2"/>
          </p:nvPr>
        </p:nvSpPr>
        <p:spPr>
          <a:xfrm>
            <a:off x="11955253" y="13004799"/>
            <a:ext cx="453238" cy="469901"/>
          </a:xfrm>
          <a:prstGeom prst="rect">
            <a:avLst/>
          </a:prstGeom>
        </p:spPr>
        <p:txBody>
          <a:bodyPr anchor="b"/>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Τίτλος και κουκκίδες">
    <p:spTree>
      <p:nvGrpSpPr>
        <p:cNvPr id="1" name=""/>
        <p:cNvGrpSpPr/>
        <p:nvPr/>
      </p:nvGrpSpPr>
      <p:grpSpPr>
        <a:xfrm>
          <a:off x="0" y="0"/>
          <a:ext cx="0" cy="0"/>
          <a:chOff x="0" y="0"/>
          <a:chExt cx="0" cy="0"/>
        </a:xfrm>
      </p:grpSpPr>
      <p:sp>
        <p:nvSpPr>
          <p:cNvPr id="56" name="Κείμενο τίτλου"/>
          <p:cNvSpPr txBox="1"/>
          <p:nvPr>
            <p:ph type="title"/>
          </p:nvPr>
        </p:nvSpPr>
        <p:spPr>
          <a:prstGeom prst="rect">
            <a:avLst/>
          </a:prstGeom>
        </p:spPr>
        <p:txBody>
          <a:bodyPr/>
          <a:lstStyle/>
          <a:p>
            <a:pPr/>
            <a:r>
              <a:t>Κείμενο τίτλου</a:t>
            </a:r>
          </a:p>
        </p:txBody>
      </p:sp>
      <p:sp>
        <p:nvSpPr>
          <p:cNvPr id="57" name="Επίπεδο κύριου τμήματος ένα…"/>
          <p:cNvSpPr txBox="1"/>
          <p:nvPr>
            <p:ph type="body" idx="1"/>
          </p:nvPr>
        </p:nvSpPr>
        <p:spPr>
          <a:prstGeom prst="rect">
            <a:avLst/>
          </a:prstGeom>
        </p:spPr>
        <p:txBody>
          <a:bodyPr/>
          <a:lstStyle/>
          <a:p>
            <a:pPr/>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58"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Τίτλος, κουκκίδες και φωτογραφίες">
    <p:spTree>
      <p:nvGrpSpPr>
        <p:cNvPr id="1" name=""/>
        <p:cNvGrpSpPr/>
        <p:nvPr/>
      </p:nvGrpSpPr>
      <p:grpSpPr>
        <a:xfrm>
          <a:off x="0" y="0"/>
          <a:ext cx="0" cy="0"/>
          <a:chOff x="0" y="0"/>
          <a:chExt cx="0" cy="0"/>
        </a:xfrm>
      </p:grpSpPr>
      <p:sp>
        <p:nvSpPr>
          <p:cNvPr id="65" name="Κόκκινο σκάφος αγκυροβολημένο σε μια αποβάθρα σε ποτάμι με δέντρα κατά μήκος της ακτογραμμής και έναν θολό μπλε ουρανό στο φόντο"/>
          <p:cNvSpPr/>
          <p:nvPr>
            <p:ph type="pic" idx="21"/>
          </p:nvPr>
        </p:nvSpPr>
        <p:spPr>
          <a:xfrm>
            <a:off x="12496800" y="-1485900"/>
            <a:ext cx="10193867" cy="15290800"/>
          </a:xfrm>
          <a:prstGeom prst="rect">
            <a:avLst/>
          </a:prstGeom>
        </p:spPr>
        <p:txBody>
          <a:bodyPr lIns="91439" tIns="45719" rIns="91439" bIns="45719" anchor="t">
            <a:noAutofit/>
          </a:bodyPr>
          <a:lstStyle/>
          <a:p>
            <a:pPr/>
          </a:p>
        </p:txBody>
      </p:sp>
      <p:sp>
        <p:nvSpPr>
          <p:cNvPr id="66" name="Κείμενο τίτλου"/>
          <p:cNvSpPr txBox="1"/>
          <p:nvPr>
            <p:ph type="title"/>
          </p:nvPr>
        </p:nvSpPr>
        <p:spPr>
          <a:prstGeom prst="rect">
            <a:avLst/>
          </a:prstGeom>
        </p:spPr>
        <p:txBody>
          <a:bodyPr/>
          <a:lstStyle/>
          <a:p>
            <a:pPr/>
            <a:r>
              <a:t>Κείμενο τίτλου</a:t>
            </a:r>
          </a:p>
        </p:txBody>
      </p:sp>
      <p:sp>
        <p:nvSpPr>
          <p:cNvPr id="67" name="Επίπεδο κύριου τμήματος ένα…"/>
          <p:cNvSpPr txBox="1"/>
          <p:nvPr>
            <p:ph type="body" sz="half" idx="1"/>
          </p:nvPr>
        </p:nvSpPr>
        <p:spPr>
          <a:xfrm>
            <a:off x="1790700" y="3644900"/>
            <a:ext cx="10007600" cy="8839200"/>
          </a:xfrm>
          <a:prstGeom prst="rect">
            <a:avLst/>
          </a:prstGeom>
        </p:spPr>
        <p:txBody>
          <a:bodyPr/>
          <a:lstStyle>
            <a:lvl1pPr marL="431800" indent="-431800">
              <a:spcBef>
                <a:spcPts val="5300"/>
              </a:spcBef>
              <a:defRPr sz="3800"/>
            </a:lvl1pPr>
            <a:lvl2pPr marL="863600" indent="-431800">
              <a:spcBef>
                <a:spcPts val="5300"/>
              </a:spcBef>
              <a:defRPr sz="3800"/>
            </a:lvl2pPr>
            <a:lvl3pPr marL="1295400" indent="-431800">
              <a:spcBef>
                <a:spcPts val="5300"/>
              </a:spcBef>
              <a:defRPr sz="3800"/>
            </a:lvl3pPr>
            <a:lvl4pPr marL="1727200" indent="-431800">
              <a:spcBef>
                <a:spcPts val="5300"/>
              </a:spcBef>
              <a:defRPr sz="3800"/>
            </a:lvl4pPr>
            <a:lvl5pPr marL="2159000" indent="-431800">
              <a:spcBef>
                <a:spcPts val="5300"/>
              </a:spcBef>
              <a:defRPr sz="3800"/>
            </a:lvl5pPr>
          </a:lstStyle>
          <a:p>
            <a:pPr/>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68"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Κουκκίδες">
    <p:spTree>
      <p:nvGrpSpPr>
        <p:cNvPr id="1" name=""/>
        <p:cNvGrpSpPr/>
        <p:nvPr/>
      </p:nvGrpSpPr>
      <p:grpSpPr>
        <a:xfrm>
          <a:off x="0" y="0"/>
          <a:ext cx="0" cy="0"/>
          <a:chOff x="0" y="0"/>
          <a:chExt cx="0" cy="0"/>
        </a:xfrm>
      </p:grpSpPr>
      <p:sp>
        <p:nvSpPr>
          <p:cNvPr id="75" name="Επίπεδο κύριου τμήματος ένα…"/>
          <p:cNvSpPr txBox="1"/>
          <p:nvPr>
            <p:ph type="body" idx="1"/>
          </p:nvPr>
        </p:nvSpPr>
        <p:spPr>
          <a:xfrm>
            <a:off x="1790700" y="1790700"/>
            <a:ext cx="20815300" cy="10147300"/>
          </a:xfrm>
          <a:prstGeom prst="rect">
            <a:avLst/>
          </a:prstGeom>
        </p:spPr>
        <p:txBody>
          <a:bodyPr/>
          <a:lstStyle/>
          <a:p>
            <a:pPr/>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76"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Φωτογραφία - 3 εικόνες">
    <p:spTree>
      <p:nvGrpSpPr>
        <p:cNvPr id="1" name=""/>
        <p:cNvGrpSpPr/>
        <p:nvPr/>
      </p:nvGrpSpPr>
      <p:grpSpPr>
        <a:xfrm>
          <a:off x="0" y="0"/>
          <a:ext cx="0" cy="0"/>
          <a:chOff x="0" y="0"/>
          <a:chExt cx="0" cy="0"/>
        </a:xfrm>
      </p:grpSpPr>
      <p:sp>
        <p:nvSpPr>
          <p:cNvPr id="83" name="Ένα παιδί κοιτά με κιάλια ένα χιονισμένο ορεινό τοπίο"/>
          <p:cNvSpPr/>
          <p:nvPr>
            <p:ph type="pic" sz="half" idx="21"/>
          </p:nvPr>
        </p:nvSpPr>
        <p:spPr>
          <a:xfrm>
            <a:off x="12344400" y="7112000"/>
            <a:ext cx="10439400" cy="6959601"/>
          </a:xfrm>
          <a:prstGeom prst="rect">
            <a:avLst/>
          </a:prstGeom>
        </p:spPr>
        <p:txBody>
          <a:bodyPr lIns="91439" tIns="45719" rIns="91439" bIns="45719" anchor="t">
            <a:noAutofit/>
          </a:bodyPr>
          <a:lstStyle/>
          <a:p>
            <a:pPr/>
          </a:p>
        </p:txBody>
      </p:sp>
      <p:sp>
        <p:nvSpPr>
          <p:cNvPr id="84" name="Μικρό βραχώδες νησί καλυμμένο με γρασίδι και περιτριγυρισμένο από ωκεανό με τον γαλάζιο ουρανό στο φόντο"/>
          <p:cNvSpPr/>
          <p:nvPr>
            <p:ph type="pic" sz="half" idx="22"/>
          </p:nvPr>
        </p:nvSpPr>
        <p:spPr>
          <a:xfrm>
            <a:off x="12407900" y="190500"/>
            <a:ext cx="10363200" cy="6908800"/>
          </a:xfrm>
          <a:prstGeom prst="rect">
            <a:avLst/>
          </a:prstGeom>
        </p:spPr>
        <p:txBody>
          <a:bodyPr lIns="91439" tIns="45719" rIns="91439" bIns="45719" anchor="t">
            <a:noAutofit/>
          </a:bodyPr>
          <a:lstStyle/>
          <a:p>
            <a:pPr/>
          </a:p>
        </p:txBody>
      </p:sp>
      <p:sp>
        <p:nvSpPr>
          <p:cNvPr id="85" name="Κόκκινο σκάφος αγκυροβολημένο σε μια αποβάθρα σε ποτάμι με δέντρα κατά μήκος της ακτογραμμής και έναν θολό μπλε ουρανό στο φόντο"/>
          <p:cNvSpPr/>
          <p:nvPr>
            <p:ph type="pic" idx="23"/>
          </p:nvPr>
        </p:nvSpPr>
        <p:spPr>
          <a:xfrm>
            <a:off x="1583265" y="-1879600"/>
            <a:ext cx="10414002" cy="15621000"/>
          </a:xfrm>
          <a:prstGeom prst="rect">
            <a:avLst/>
          </a:prstGeom>
        </p:spPr>
        <p:txBody>
          <a:bodyPr lIns="91439" tIns="45719" rIns="91439" bIns="45719" anchor="t">
            <a:noAutofit/>
          </a:bodyPr>
          <a:lstStyle/>
          <a:p>
            <a:pPr/>
          </a:p>
        </p:txBody>
      </p:sp>
      <p:sp>
        <p:nvSpPr>
          <p:cNvPr id="86"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Παράθεση">
    <p:spTree>
      <p:nvGrpSpPr>
        <p:cNvPr id="1" name=""/>
        <p:cNvGrpSpPr/>
        <p:nvPr/>
      </p:nvGrpSpPr>
      <p:grpSpPr>
        <a:xfrm>
          <a:off x="0" y="0"/>
          <a:ext cx="0" cy="0"/>
          <a:chOff x="0" y="0"/>
          <a:chExt cx="0" cy="0"/>
        </a:xfrm>
      </p:grpSpPr>
      <p:sp>
        <p:nvSpPr>
          <p:cNvPr id="93" name="Επίπεδο κύριου τμήματος ένα…"/>
          <p:cNvSpPr txBox="1"/>
          <p:nvPr>
            <p:ph type="body" sz="quarter" idx="1"/>
          </p:nvPr>
        </p:nvSpPr>
        <p:spPr>
          <a:xfrm>
            <a:off x="2387600" y="8953500"/>
            <a:ext cx="19621500" cy="685800"/>
          </a:xfrm>
          <a:prstGeom prst="rect">
            <a:avLst/>
          </a:prstGeom>
        </p:spPr>
        <p:txBody>
          <a:bodyPr anchor="t"/>
          <a:lstStyle>
            <a:lvl1pPr marL="0" indent="0" algn="ctr">
              <a:spcBef>
                <a:spcPts val="0"/>
              </a:spcBef>
              <a:buSzTx/>
              <a:buNone/>
              <a:defRPr b="1" sz="3800">
                <a:latin typeface="+mn-lt"/>
                <a:ea typeface="+mn-ea"/>
                <a:cs typeface="+mn-cs"/>
                <a:sym typeface="Helvetica"/>
              </a:defRPr>
            </a:lvl1pPr>
            <a:lvl2pPr marL="1055076" indent="-445476" algn="ctr">
              <a:spcBef>
                <a:spcPts val="0"/>
              </a:spcBef>
              <a:defRPr b="1" sz="3800">
                <a:latin typeface="+mn-lt"/>
                <a:ea typeface="+mn-ea"/>
                <a:cs typeface="+mn-cs"/>
                <a:sym typeface="Helvetica"/>
              </a:defRPr>
            </a:lvl2pPr>
            <a:lvl3pPr marL="1664676" indent="-445476" algn="ctr">
              <a:spcBef>
                <a:spcPts val="0"/>
              </a:spcBef>
              <a:defRPr b="1" sz="3800">
                <a:latin typeface="+mn-lt"/>
                <a:ea typeface="+mn-ea"/>
                <a:cs typeface="+mn-cs"/>
                <a:sym typeface="Helvetica"/>
              </a:defRPr>
            </a:lvl3pPr>
            <a:lvl4pPr marL="2274276" indent="-445476" algn="ctr">
              <a:spcBef>
                <a:spcPts val="0"/>
              </a:spcBef>
              <a:defRPr b="1" sz="3800">
                <a:latin typeface="+mn-lt"/>
                <a:ea typeface="+mn-ea"/>
                <a:cs typeface="+mn-cs"/>
                <a:sym typeface="Helvetica"/>
              </a:defRPr>
            </a:lvl4pPr>
            <a:lvl5pPr marL="2883876" indent="-445476" algn="ctr">
              <a:spcBef>
                <a:spcPts val="0"/>
              </a:spcBef>
              <a:defRPr b="1" sz="3800">
                <a:latin typeface="+mn-lt"/>
                <a:ea typeface="+mn-ea"/>
                <a:cs typeface="+mn-cs"/>
                <a:sym typeface="Helvetica"/>
              </a:defRPr>
            </a:lvl5pPr>
          </a:lstStyle>
          <a:p>
            <a:pPr/>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94" name="«Πληκτρολογήστε παράθεση εδώ.»"/>
          <p:cNvSpPr txBox="1"/>
          <p:nvPr>
            <p:ph type="body" sz="quarter" idx="21"/>
          </p:nvPr>
        </p:nvSpPr>
        <p:spPr>
          <a:xfrm>
            <a:off x="2387600" y="6007100"/>
            <a:ext cx="19621500" cy="952500"/>
          </a:xfrm>
          <a:prstGeom prst="rect">
            <a:avLst/>
          </a:prstGeom>
        </p:spPr>
        <p:txBody>
          <a:bodyPr/>
          <a:lstStyle/>
          <a:p>
            <a:pPr marL="0" indent="0" algn="ctr">
              <a:spcBef>
                <a:spcPts val="3400"/>
              </a:spcBef>
              <a:buSzTx/>
              <a:buNone/>
              <a:defRPr sz="5600"/>
            </a:pPr>
          </a:p>
        </p:txBody>
      </p:sp>
      <p:sp>
        <p:nvSpPr>
          <p:cNvPr id="95"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Φωτογραφία">
    <p:spTree>
      <p:nvGrpSpPr>
        <p:cNvPr id="1" name=""/>
        <p:cNvGrpSpPr/>
        <p:nvPr/>
      </p:nvGrpSpPr>
      <p:grpSpPr>
        <a:xfrm>
          <a:off x="0" y="0"/>
          <a:ext cx="0" cy="0"/>
          <a:chOff x="0" y="0"/>
          <a:chExt cx="0" cy="0"/>
        </a:xfrm>
      </p:grpSpPr>
      <p:sp>
        <p:nvSpPr>
          <p:cNvPr id="102" name="Πανοραμική φωτογραφία δύο ατόμων που κάνουν κανό σε ένα πλατύ ποτάμι με χιονισμένα βουνά στο φόντο"/>
          <p:cNvSpPr/>
          <p:nvPr>
            <p:ph type="pic" idx="21"/>
          </p:nvPr>
        </p:nvSpPr>
        <p:spPr>
          <a:xfrm>
            <a:off x="-47625" y="-2540000"/>
            <a:ext cx="24479250" cy="16319500"/>
          </a:xfrm>
          <a:prstGeom prst="rect">
            <a:avLst/>
          </a:prstGeom>
        </p:spPr>
        <p:txBody>
          <a:bodyPr lIns="91439" tIns="45719" rIns="91439" bIns="45719" anchor="t">
            <a:noAutofit/>
          </a:bodyPr>
          <a:lstStyle/>
          <a:p>
            <a:pPr/>
          </a:p>
        </p:txBody>
      </p:sp>
      <p:sp>
        <p:nvSpPr>
          <p:cNvPr id="103"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Κενή">
    <p:spTree>
      <p:nvGrpSpPr>
        <p:cNvPr id="1" name=""/>
        <p:cNvGrpSpPr/>
        <p:nvPr/>
      </p:nvGrpSpPr>
      <p:grpSpPr>
        <a:xfrm>
          <a:off x="0" y="0"/>
          <a:ext cx="0" cy="0"/>
          <a:chOff x="0" y="0"/>
          <a:chExt cx="0" cy="0"/>
        </a:xfrm>
      </p:grpSpPr>
      <p:sp>
        <p:nvSpPr>
          <p:cNvPr id="110"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Κείμενο τίτλου"/>
          <p:cNvSpPr txBox="1"/>
          <p:nvPr>
            <p:ph type="title"/>
          </p:nvPr>
        </p:nvSpPr>
        <p:spPr>
          <a:xfrm>
            <a:off x="1790700" y="571500"/>
            <a:ext cx="20815300" cy="2984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Κείμενο τίτλου</a:t>
            </a:r>
          </a:p>
        </p:txBody>
      </p:sp>
      <p:sp>
        <p:nvSpPr>
          <p:cNvPr id="3" name="Επίπεδο κύριου τμήματος ένα…"/>
          <p:cNvSpPr txBox="1"/>
          <p:nvPr>
            <p:ph type="body" idx="1"/>
          </p:nvPr>
        </p:nvSpPr>
        <p:spPr>
          <a:xfrm>
            <a:off x="1790700" y="3644900"/>
            <a:ext cx="20815300" cy="883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4" name="Αριθμός σλάιντ"/>
          <p:cNvSpPr txBox="1"/>
          <p:nvPr>
            <p:ph type="sldNum" sz="quarter" idx="2"/>
          </p:nvPr>
        </p:nvSpPr>
        <p:spPr>
          <a:xfrm>
            <a:off x="11955253" y="13004800"/>
            <a:ext cx="453238" cy="469900"/>
          </a:xfrm>
          <a:prstGeom prst="rect">
            <a:avLst/>
          </a:prstGeom>
          <a:ln w="12700">
            <a:miter lim="400000"/>
          </a:ln>
        </p:spPr>
        <p:txBody>
          <a:bodyPr wrap="none" lIns="50800" tIns="50800" rIns="50800" bIns="50800">
            <a:spAutoFit/>
          </a:bodyPr>
          <a:lstStyle>
            <a:lvl1pPr>
              <a:defRPr sz="2400">
                <a:solidFill>
                  <a:srgbClr val="FFFFFF"/>
                </a:solidFill>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1pPr>
      <a:lvl2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2pPr>
      <a:lvl3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3pPr>
      <a:lvl4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4pPr>
      <a:lvl5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5pPr>
      <a:lvl6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6pPr>
      <a:lvl7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7pPr>
      <a:lvl8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8pPr>
      <a:lvl9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9pPr>
    </p:titleStyle>
    <p:bodyStyle>
      <a:lvl1pPr marL="6096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1pPr>
      <a:lvl2pPr marL="12192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2pPr>
      <a:lvl3pPr marL="18288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3pPr>
      <a:lvl4pPr marL="24384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4pPr>
      <a:lvl5pPr marL="30480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5pPr>
      <a:lvl6pPr marL="36576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6pPr>
      <a:lvl7pPr marL="42672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7pPr>
      <a:lvl8pPr marL="48768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8pPr>
      <a:lvl9pPr marL="54864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9pPr>
    </p:bodyStyle>
    <p:otherStyle>
      <a:lvl1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1pPr>
      <a:lvl2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2pPr>
      <a:lvl3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3pPr>
      <a:lvl4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4pPr>
      <a:lvl5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5pPr>
      <a:lvl6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6pPr>
      <a:lvl7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7pPr>
      <a:lvl8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8pPr>
      <a:lvl9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hyperlink" Target="https://commons.wikimedia.org/wiki/File:Harpsichord_in_a_church.jpg"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tif"/></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 Id="rId3" Type="http://schemas.openxmlformats.org/officeDocument/2006/relationships/hyperlink" Target="https://commons.wikimedia.org/wiki/File:Retrato_de_Domenico_Scarlatti.jpg"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ΔΥΤΙΚΟΕΥΡΩΠΑΪΚΗ ΜΟΥΣΙΚΗ: ΕΝΤΕΧΝΕΣ ΠΑΡΑΔΟΣΕΙΣ"/>
          <p:cNvSpPr txBox="1"/>
          <p:nvPr>
            <p:ph type="ctrTitle"/>
          </p:nvPr>
        </p:nvSpPr>
        <p:spPr>
          <a:xfrm>
            <a:off x="2206740" y="1298971"/>
            <a:ext cx="19353203" cy="3010305"/>
          </a:xfrm>
          <a:prstGeom prst="rect">
            <a:avLst/>
          </a:prstGeom>
        </p:spPr>
        <p:txBody>
          <a:bodyPr/>
          <a:lstStyle/>
          <a:p>
            <a:pPr defTabSz="767715">
              <a:defRPr sz="9486"/>
            </a:pPr>
            <a:r>
              <a:t>Το τσέμπαλο και η μουσική </a:t>
            </a:r>
          </a:p>
          <a:p>
            <a:pPr defTabSz="767715">
              <a:defRPr sz="9486"/>
            </a:pPr>
            <a:r>
              <a:t>του Domenico Scarlatti</a:t>
            </a:r>
          </a:p>
        </p:txBody>
      </p:sp>
      <p:grpSp>
        <p:nvGrpSpPr>
          <p:cNvPr id="122" name="Ομαδοποίηση"/>
          <p:cNvGrpSpPr/>
          <p:nvPr/>
        </p:nvGrpSpPr>
        <p:grpSpPr>
          <a:xfrm>
            <a:off x="9223600" y="5366516"/>
            <a:ext cx="5319483" cy="7027533"/>
            <a:chOff x="0" y="0"/>
            <a:chExt cx="5319482" cy="7027532"/>
          </a:xfrm>
        </p:grpSpPr>
        <p:pic>
          <p:nvPicPr>
            <p:cNvPr id="120" name="Εικόνα" descr="Εικόνα"/>
            <p:cNvPicPr>
              <a:picLocks noChangeAspect="1"/>
            </p:cNvPicPr>
            <p:nvPr/>
          </p:nvPicPr>
          <p:blipFill>
            <a:blip r:embed="rId2">
              <a:extLst/>
            </a:blip>
            <a:stretch>
              <a:fillRect/>
            </a:stretch>
          </p:blipFill>
          <p:spPr>
            <a:xfrm>
              <a:off x="0" y="0"/>
              <a:ext cx="5319483" cy="4538333"/>
            </a:xfrm>
            <a:prstGeom prst="rect">
              <a:avLst/>
            </a:prstGeom>
            <a:ln w="12700" cap="flat">
              <a:noFill/>
              <a:miter lim="400000"/>
            </a:ln>
            <a:effectLst/>
          </p:spPr>
        </p:pic>
        <p:sp>
          <p:nvSpPr>
            <p:cNvPr id="121" name="Caption"/>
            <p:cNvSpPr/>
            <p:nvPr/>
          </p:nvSpPr>
          <p:spPr>
            <a:xfrm>
              <a:off x="0" y="4639932"/>
              <a:ext cx="5319483" cy="2387601"/>
            </a:xfrm>
            <a:prstGeom prst="roundRect">
              <a:avLst>
                <a:gd name="adj" fmla="val 0"/>
              </a:avLst>
            </a:prstGeom>
            <a:solidFill>
              <a:srgbClr val="000000">
                <a:alpha val="0"/>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defRPr sz="3000">
                  <a:solidFill>
                    <a:srgbClr val="FFFFFF"/>
                  </a:solidFill>
                </a:defRPr>
              </a:pPr>
              <a:r>
                <a:t>Public Domain, </a:t>
              </a:r>
            </a:p>
            <a:p>
              <a:pPr>
                <a:defRPr sz="3000">
                  <a:solidFill>
                    <a:srgbClr val="FFFFFF"/>
                  </a:solidFill>
                </a:defRPr>
              </a:pPr>
              <a:r>
                <a:rPr u="sng">
                  <a:solidFill>
                    <a:srgbClr val="0000FF"/>
                  </a:solidFill>
                  <a:uFill>
                    <a:solidFill>
                      <a:srgbClr val="0000FF"/>
                    </a:solidFill>
                  </a:uFill>
                  <a:hlinkClick r:id="rId3" invalidUrl="" action="" tgtFrame="" tooltip="" history="1" highlightClick="0" endSnd="0"/>
                </a:rPr>
                <a:t>https://commons.wikimedia.org/wiki/File:Harpsichord_in_a_church.jpg</a:t>
              </a:r>
            </a:p>
          </p:txBody>
        </p:sp>
      </p:gr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 name="Τσέμπαλο"/>
          <p:cNvSpPr txBox="1"/>
          <p:nvPr>
            <p:ph type="title"/>
          </p:nvPr>
        </p:nvSpPr>
        <p:spPr>
          <a:prstGeom prst="rect">
            <a:avLst/>
          </a:prstGeom>
        </p:spPr>
        <p:txBody>
          <a:bodyPr/>
          <a:lstStyle/>
          <a:p>
            <a:pPr/>
            <a:r>
              <a:t>Τσέμπαλο</a:t>
            </a:r>
          </a:p>
        </p:txBody>
      </p:sp>
      <p:sp>
        <p:nvSpPr>
          <p:cNvPr id="125" name="Nυκτό χορδόφωνο πληκτροφόρο μουσικό όργανο.…"/>
          <p:cNvSpPr txBox="1"/>
          <p:nvPr>
            <p:ph type="body" idx="1"/>
          </p:nvPr>
        </p:nvSpPr>
        <p:spPr>
          <a:prstGeom prst="rect">
            <a:avLst/>
          </a:prstGeom>
        </p:spPr>
        <p:txBody>
          <a:bodyPr/>
          <a:lstStyle/>
          <a:p>
            <a:pPr marL="481584" indent="-481584" defTabSz="652145">
              <a:spcBef>
                <a:spcPts val="4600"/>
              </a:spcBef>
              <a:defRPr sz="4108"/>
            </a:pPr>
            <a:r>
              <a:t>Νυκτό χορδόφωνο μουσικό όργανο.</a:t>
            </a:r>
          </a:p>
          <a:p>
            <a:pPr marL="481584" indent="-481584" defTabSz="652145">
              <a:spcBef>
                <a:spcPts val="4600"/>
              </a:spcBef>
              <a:defRPr sz="4108"/>
            </a:pPr>
            <a:r>
              <a:t>Έφτασε στο απόγειό του κατά την Μπαρόκ εποχή (1600 - 1750). Χρησιμοποιήθηκε ευρέως τόσο ως basso continuo, όσο και ως σολιστικό όργανο.</a:t>
            </a:r>
          </a:p>
          <a:p>
            <a:pPr marL="481584" indent="-481584" defTabSz="652145">
              <a:spcBef>
                <a:spcPts val="4600"/>
              </a:spcBef>
              <a:defRPr sz="4108"/>
            </a:pPr>
            <a:r>
              <a:t>Αποτέλεσε έναν από τους σημαντικότερους προδρόμους του πιάνου.</a:t>
            </a:r>
          </a:p>
          <a:p>
            <a:pPr marL="481584" indent="-481584" defTabSz="652145">
              <a:spcBef>
                <a:spcPts val="4600"/>
              </a:spcBef>
              <a:defRPr sz="4108"/>
            </a:pPr>
            <a:r>
              <a:t>Το περίγραμμά του (ασύμμετρο, πλατύ και καμπύλο περίβλημα) παραπέμπει σε φτερούγα πουλιού. Το σχήμα αυτό συναντάται και στα μεταγενέστερα πιάνα με ουρά (grand pianos), στα οποία και άσκησε επιρροή.</a:t>
            </a:r>
          </a:p>
          <a:p>
            <a:pPr marL="481584" indent="-481584" defTabSz="652145">
              <a:spcBef>
                <a:spcPts val="4600"/>
              </a:spcBef>
              <a:defRPr sz="4108"/>
            </a:pPr>
            <a:r>
              <a:t>Ο ήχος παράγεται μέσω ενός μηχανισμού με πέννες: όταν ο εκτελεστής πιέζει ένα πλήκτρο, ενεργοποιείται ένας μικρός βραχίονας με πέννα, η οποία τσιμπά τη χορδή, παράγοντας έναν καθαρό, λαμπερό και λεπτοκαμωμένο ήχο, με σύντομη απόσβεση.</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 name="Τσέμπαλο"/>
          <p:cNvSpPr txBox="1"/>
          <p:nvPr>
            <p:ph type="title"/>
          </p:nvPr>
        </p:nvSpPr>
        <p:spPr>
          <a:prstGeom prst="rect">
            <a:avLst/>
          </a:prstGeom>
        </p:spPr>
        <p:txBody>
          <a:bodyPr/>
          <a:lstStyle/>
          <a:p>
            <a:pPr/>
            <a:r>
              <a:t>Τσέμπαλο</a:t>
            </a:r>
          </a:p>
        </p:txBody>
      </p:sp>
      <p:sp>
        <p:nvSpPr>
          <p:cNvPr id="128" name="Nυκτό χορδόφωνο πληκτροφόρο μουσικό όργανο.…"/>
          <p:cNvSpPr txBox="1"/>
          <p:nvPr>
            <p:ph type="body" idx="1"/>
          </p:nvPr>
        </p:nvSpPr>
        <p:spPr>
          <a:prstGeom prst="rect">
            <a:avLst/>
          </a:prstGeom>
        </p:spPr>
        <p:txBody>
          <a:bodyPr/>
          <a:lstStyle/>
          <a:p>
            <a:pPr marL="469391" indent="-469391" defTabSz="635634">
              <a:spcBef>
                <a:spcPts val="4500"/>
              </a:spcBef>
              <a:defRPr sz="4004"/>
            </a:pPr>
            <a:r>
              <a:t>Ο τρόπος πίεσης των πλήκτρων δεν επηρεάζει ουσιαστικά την ένταση του παραγόμενου ήχου.</a:t>
            </a:r>
          </a:p>
          <a:p>
            <a:pPr marL="469391" indent="-469391" defTabSz="635634">
              <a:spcBef>
                <a:spcPts val="4500"/>
              </a:spcBef>
              <a:defRPr sz="4004"/>
            </a:pPr>
            <a:r>
              <a:t>Μπορεί να διαθέτει δύο πληκτρολόγια: κάθε ένα συνδέεται με διαφορετικά σετ χορδών (ρετζίστρα), που παράγουν διαφορετικές τονικότητες. Αυτό, επιτρέπει στον ερμηνευτή να εμπλουτίζει ηχοχρωματικά την εκτέλεσή του.</a:t>
            </a:r>
          </a:p>
          <a:p>
            <a:pPr marL="469391" indent="-469391" defTabSz="635634">
              <a:spcBef>
                <a:spcPts val="4500"/>
              </a:spcBef>
              <a:defRPr sz="4004"/>
            </a:pPr>
            <a:r>
              <a:t>Μεγάλοι συνθέτες της εποχής Μπαρόκ, όπως ο Johann Sebastian Bach (1685 - 1750), ο Domenico Scarlatti (1685 - 1757) και ο Georg Friedrich Händel (1685 - 1759) συνέθεσαν πληθώρα έργων για σόλο τσέμπαλο, αναδεικνύοντας τις εκφραστικές του δυνατότητες.</a:t>
            </a:r>
          </a:p>
          <a:p>
            <a:pPr marL="469391" indent="-469391" defTabSz="635634">
              <a:spcBef>
                <a:spcPts val="4500"/>
              </a:spcBef>
              <a:defRPr sz="4004"/>
            </a:pPr>
            <a:r>
              <a:t>Σήμερα, χρησιμοποιείται κυρίως στο πλαίσιο της ιστορικά τεκμηριωμένης ερμηνείας της παλαιάς μουσικής, ενώ εξακολουθούν να κατασκευάζονται χειροποίητα όργανα βασισμένα σε ιστορικά πρότυπα.</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 name="Τσέμπαλο"/>
          <p:cNvSpPr txBox="1"/>
          <p:nvPr>
            <p:ph type="title"/>
          </p:nvPr>
        </p:nvSpPr>
        <p:spPr>
          <a:prstGeom prst="rect">
            <a:avLst/>
          </a:prstGeom>
        </p:spPr>
        <p:txBody>
          <a:bodyPr/>
          <a:lstStyle/>
          <a:p>
            <a:pPr lvl="1">
              <a:defRPr sz="8400"/>
            </a:pPr>
            <a:r>
              <a:t>Τσέμπαλο</a:t>
            </a:r>
          </a:p>
        </p:txBody>
      </p:sp>
      <p:grpSp>
        <p:nvGrpSpPr>
          <p:cNvPr id="135" name="Ομαδοποίηση"/>
          <p:cNvGrpSpPr/>
          <p:nvPr/>
        </p:nvGrpSpPr>
        <p:grpSpPr>
          <a:xfrm>
            <a:off x="12947253" y="1012384"/>
            <a:ext cx="10358679" cy="11863041"/>
            <a:chOff x="0" y="0"/>
            <a:chExt cx="10358677" cy="11863039"/>
          </a:xfrm>
        </p:grpSpPr>
        <p:pic>
          <p:nvPicPr>
            <p:cNvPr id="131" name="Εικόνα" descr="Εικόνα"/>
            <p:cNvPicPr>
              <a:picLocks noChangeAspect="1"/>
            </p:cNvPicPr>
            <p:nvPr/>
          </p:nvPicPr>
          <p:blipFill>
            <a:blip r:embed="rId2">
              <a:extLst/>
            </a:blip>
            <a:stretch>
              <a:fillRect/>
            </a:stretch>
          </p:blipFill>
          <p:spPr>
            <a:xfrm>
              <a:off x="0" y="-1"/>
              <a:ext cx="10358678" cy="10288241"/>
            </a:xfrm>
            <a:prstGeom prst="rect">
              <a:avLst/>
            </a:prstGeom>
            <a:ln w="12700" cap="flat">
              <a:noFill/>
              <a:miter lim="400000"/>
            </a:ln>
            <a:effectLst/>
          </p:spPr>
        </p:pic>
        <p:grpSp>
          <p:nvGrpSpPr>
            <p:cNvPr id="134" name="Caption"/>
            <p:cNvGrpSpPr/>
            <p:nvPr/>
          </p:nvGrpSpPr>
          <p:grpSpPr>
            <a:xfrm>
              <a:off x="0" y="10389837"/>
              <a:ext cx="10358678" cy="1473203"/>
              <a:chOff x="0" y="0"/>
              <a:chExt cx="10358677" cy="1473201"/>
            </a:xfrm>
          </p:grpSpPr>
          <p:sp>
            <p:nvSpPr>
              <p:cNvPr id="132" name="Ορθογώνιο"/>
              <p:cNvSpPr/>
              <p:nvPr/>
            </p:nvSpPr>
            <p:spPr>
              <a:xfrm>
                <a:off x="0" y="0"/>
                <a:ext cx="10358678" cy="1473202"/>
              </a:xfrm>
              <a:prstGeom prst="roundRect">
                <a:avLst>
                  <a:gd name="adj" fmla="val 0"/>
                </a:avLst>
              </a:prstGeom>
              <a:solidFill>
                <a:srgbClr val="000000">
                  <a:alpha val="0"/>
                </a:srgbClr>
              </a:solidFill>
              <a:ln w="12700" cap="flat">
                <a:noFill/>
                <a:miter lim="400000"/>
              </a:ln>
              <a:effectLst/>
            </p:spPr>
            <p:txBody>
              <a:bodyPr wrap="square" lIns="50800" tIns="50800" rIns="50800" bIns="50800" numCol="1" anchor="t">
                <a:noAutofit/>
              </a:bodyPr>
              <a:lstStyle/>
              <a:p>
                <a:pPr>
                  <a:defRPr sz="3000">
                    <a:solidFill>
                      <a:srgbClr val="FFFFFF"/>
                    </a:solidFill>
                  </a:defRPr>
                </a:pPr>
              </a:p>
            </p:txBody>
          </p:sp>
          <p:sp>
            <p:nvSpPr>
              <p:cNvPr id="133" name="Public Domain,…"/>
              <p:cNvSpPr txBox="1"/>
              <p:nvPr/>
            </p:nvSpPr>
            <p:spPr>
              <a:xfrm>
                <a:off x="0" y="-1"/>
                <a:ext cx="10358678" cy="1473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defRPr sz="3000">
                    <a:solidFill>
                      <a:srgbClr val="FFFFFF"/>
                    </a:solidFill>
                  </a:defRPr>
                </a:pPr>
                <a:r>
                  <a:t>Public Domain, </a:t>
                </a:r>
              </a:p>
              <a:p>
                <a:pPr>
                  <a:defRPr sz="3000">
                    <a:solidFill>
                      <a:srgbClr val="FFFFFF"/>
                    </a:solidFill>
                  </a:defRPr>
                </a:pPr>
                <a:r>
                  <a:t>https://commons.wikimedia.org/wiki/File:Klavecimbel,_BK-2017-42.jpg</a:t>
                </a:r>
              </a:p>
            </p:txBody>
          </p:sp>
        </p:grpSp>
      </p:gr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 name="Domenico Scarlatti"/>
          <p:cNvSpPr txBox="1"/>
          <p:nvPr>
            <p:ph type="title"/>
          </p:nvPr>
        </p:nvSpPr>
        <p:spPr>
          <a:prstGeom prst="rect">
            <a:avLst/>
          </a:prstGeom>
        </p:spPr>
        <p:txBody>
          <a:bodyPr/>
          <a:lstStyle/>
          <a:p>
            <a:pPr/>
            <a:r>
              <a:t>Domenico Scarlatti (1685–1757)</a:t>
            </a:r>
          </a:p>
        </p:txBody>
      </p:sp>
      <p:sp>
        <p:nvSpPr>
          <p:cNvPr id="138" name="Ιταλός συνθέτης που εγκαταστάθηκε τελικά στην Ισπανία.…"/>
          <p:cNvSpPr txBox="1"/>
          <p:nvPr>
            <p:ph type="body" idx="1"/>
          </p:nvPr>
        </p:nvSpPr>
        <p:spPr>
          <a:prstGeom prst="rect">
            <a:avLst/>
          </a:prstGeom>
        </p:spPr>
        <p:txBody>
          <a:bodyPr/>
          <a:lstStyle/>
          <a:p>
            <a:pPr marL="445008" indent="-445008" defTabSz="602615">
              <a:spcBef>
                <a:spcPts val="4300"/>
              </a:spcBef>
              <a:defRPr sz="3796"/>
            </a:pPr>
            <a:r>
              <a:t>Ενας από τους σημαντικότερους Ιταλούς συνθέτες της εποχής Μπαρόκ, ο οποίος πέρασε ένα μεγάλο μέρος της ζωής του στην Ισπανία και την Πορτογαλία. </a:t>
            </a:r>
          </a:p>
          <a:p>
            <a:pPr marL="445008" indent="-445008" defTabSz="602615">
              <a:spcBef>
                <a:spcPts val="4300"/>
              </a:spcBef>
              <a:defRPr sz="3796"/>
            </a:pPr>
            <a:r>
              <a:t>Οι </a:t>
            </a:r>
            <a:r>
              <a:rPr i="1">
                <a:latin typeface="+mn-lt"/>
                <a:ea typeface="+mn-ea"/>
                <a:cs typeface="+mn-cs"/>
                <a:sym typeface="Helvetica"/>
              </a:rPr>
              <a:t>Σονάτες </a:t>
            </a:r>
            <a:r>
              <a:t>του </a:t>
            </a:r>
            <a:r>
              <a:rPr i="1">
                <a:latin typeface="+mn-lt"/>
                <a:ea typeface="+mn-ea"/>
                <a:cs typeface="+mn-cs"/>
                <a:sym typeface="Helvetica"/>
              </a:rPr>
              <a:t>για τσέμπαλο,</a:t>
            </a:r>
            <a:r>
              <a:t> αποτελούν σταθμό στην ιστορία της μουσικής για το πρωτότυπο ύφος, την τεχνική και τη ζωντάνια τους. Συνέθεσε περισσότερες από 500 σονάτες, στις οποίες ενσωμάτωσε στοιχεία από την παραδοσιακή ιβηρική μουσική. Χαρακτηρίζονται από εξαιρετική δεξιοτεχνία, ρυθμική ποικιλία και ασυνήθιστο τρόπο χρήσης της αρμονίας, μουσικά χαρακτηριστικά που άσκησαν βαθιά επιρροή σε μεταγενέστερους συνθέτες. </a:t>
            </a:r>
          </a:p>
          <a:p>
            <a:pPr marL="445008" indent="-445008" defTabSz="602615">
              <a:spcBef>
                <a:spcPts val="4300"/>
              </a:spcBef>
              <a:defRPr sz="3796"/>
            </a:pPr>
            <a:r>
              <a:t>Το έργο του συνεχίζει να αποτελεί αντικείμενο μελέτης και εκτέλεσης, αναδεικνύοντας τη διαχρονικότητα και τη σημασία του στην εξέλιξη της δυτικής μουσικής παράδοσης.</a:t>
            </a:r>
          </a:p>
          <a:p>
            <a:pPr marL="445008" indent="-445008" defTabSz="602615">
              <a:spcBef>
                <a:spcPts val="4300"/>
              </a:spcBef>
              <a:defRPr sz="3796"/>
            </a:pPr>
            <a:r>
              <a:t>Η συμβολή του στην ανάπτυξη της μουσικής για πλήκτρα και η ικανότητά του να συνδυάζει τεχνική αρτιότητα με εκφραστική ζωντάνια, τον καθιστούν μοναδική μορφή που δικαιωματικά κατέχει ξεχωριστή θέση στην παγκόσμια μουσική ιστορία.</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 name="Domenico Scarlatti"/>
          <p:cNvSpPr txBox="1"/>
          <p:nvPr>
            <p:ph type="title"/>
          </p:nvPr>
        </p:nvSpPr>
        <p:spPr>
          <a:xfrm>
            <a:off x="1818759" y="2357552"/>
            <a:ext cx="10007601" cy="5626101"/>
          </a:xfrm>
          <a:prstGeom prst="rect">
            <a:avLst/>
          </a:prstGeom>
        </p:spPr>
        <p:txBody>
          <a:bodyPr/>
          <a:lstStyle/>
          <a:p>
            <a:pPr/>
            <a:r>
              <a:t>Domenico Scarlatti</a:t>
            </a:r>
          </a:p>
          <a:p>
            <a:pPr/>
            <a:r>
              <a:t>(1685 - 1757)</a:t>
            </a:r>
          </a:p>
        </p:txBody>
      </p:sp>
      <p:grpSp>
        <p:nvGrpSpPr>
          <p:cNvPr id="145" name="Ομαδοποίηση"/>
          <p:cNvGrpSpPr/>
          <p:nvPr/>
        </p:nvGrpSpPr>
        <p:grpSpPr>
          <a:xfrm>
            <a:off x="13762873" y="897914"/>
            <a:ext cx="8306670" cy="12063985"/>
            <a:chOff x="0" y="0"/>
            <a:chExt cx="8306669" cy="12063984"/>
          </a:xfrm>
        </p:grpSpPr>
        <p:pic>
          <p:nvPicPr>
            <p:cNvPr id="141" name="Εικόνα" descr="Εικόνα"/>
            <p:cNvPicPr>
              <a:picLocks noChangeAspect="1"/>
            </p:cNvPicPr>
            <p:nvPr/>
          </p:nvPicPr>
          <p:blipFill>
            <a:blip r:embed="rId2">
              <a:extLst/>
            </a:blip>
            <a:stretch>
              <a:fillRect/>
            </a:stretch>
          </p:blipFill>
          <p:spPr>
            <a:xfrm>
              <a:off x="0" y="0"/>
              <a:ext cx="8306670" cy="10489186"/>
            </a:xfrm>
            <a:prstGeom prst="rect">
              <a:avLst/>
            </a:prstGeom>
            <a:ln w="12700" cap="flat">
              <a:noFill/>
              <a:miter lim="400000"/>
            </a:ln>
            <a:effectLst/>
          </p:spPr>
        </p:pic>
        <p:grpSp>
          <p:nvGrpSpPr>
            <p:cNvPr id="144" name="Caption"/>
            <p:cNvGrpSpPr/>
            <p:nvPr/>
          </p:nvGrpSpPr>
          <p:grpSpPr>
            <a:xfrm>
              <a:off x="0" y="10590782"/>
              <a:ext cx="8306670" cy="1473203"/>
              <a:chOff x="0" y="0"/>
              <a:chExt cx="8306669" cy="1473201"/>
            </a:xfrm>
          </p:grpSpPr>
          <p:sp>
            <p:nvSpPr>
              <p:cNvPr id="142" name="Ορθογώνιο"/>
              <p:cNvSpPr/>
              <p:nvPr/>
            </p:nvSpPr>
            <p:spPr>
              <a:xfrm>
                <a:off x="0" y="0"/>
                <a:ext cx="8306670" cy="1473202"/>
              </a:xfrm>
              <a:prstGeom prst="roundRect">
                <a:avLst>
                  <a:gd name="adj" fmla="val 0"/>
                </a:avLst>
              </a:prstGeom>
              <a:solidFill>
                <a:srgbClr val="000000">
                  <a:alpha val="0"/>
                </a:srgbClr>
              </a:solidFill>
              <a:ln w="12700" cap="flat">
                <a:noFill/>
                <a:miter lim="400000"/>
              </a:ln>
              <a:effectLst/>
            </p:spPr>
            <p:txBody>
              <a:bodyPr wrap="square" lIns="50800" tIns="50800" rIns="50800" bIns="50800" numCol="1" anchor="t">
                <a:noAutofit/>
              </a:bodyPr>
              <a:lstStyle/>
              <a:p>
                <a:pPr>
                  <a:defRPr sz="3000">
                    <a:solidFill>
                      <a:srgbClr val="FFFFFF"/>
                    </a:solidFill>
                  </a:defRPr>
                </a:pPr>
              </a:p>
            </p:txBody>
          </p:sp>
          <p:sp>
            <p:nvSpPr>
              <p:cNvPr id="143" name="Public Domain,…"/>
              <p:cNvSpPr txBox="1"/>
              <p:nvPr/>
            </p:nvSpPr>
            <p:spPr>
              <a:xfrm>
                <a:off x="0" y="-1"/>
                <a:ext cx="8306669" cy="1473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defRPr sz="3000">
                    <a:solidFill>
                      <a:srgbClr val="FFFFFF"/>
                    </a:solidFill>
                  </a:defRPr>
                </a:pPr>
                <a:r>
                  <a:t>Public Domain, </a:t>
                </a:r>
              </a:p>
              <a:p>
                <a:pPr>
                  <a:defRPr sz="3000" u="sng">
                    <a:solidFill>
                      <a:srgbClr val="FFFFFF"/>
                    </a:solidFill>
                  </a:defRPr>
                </a:pPr>
                <a:r>
                  <a:rPr>
                    <a:solidFill>
                      <a:srgbClr val="0000FF"/>
                    </a:solidFill>
                    <a:uFill>
                      <a:solidFill>
                        <a:srgbClr val="0000FF"/>
                      </a:solidFill>
                    </a:uFill>
                    <a:hlinkClick r:id="rId3" invalidUrl="" action="" tgtFrame="" tooltip="" history="1" highlightClick="0" endSnd="0"/>
                  </a:rPr>
                  <a:t>https://commons.wikimedia.org/wiki/File:Retrato_de_Domenico_Scarlatti.jpg</a:t>
                </a:r>
              </a:p>
            </p:txBody>
          </p:sp>
        </p:grpSp>
      </p:gr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Gradient">
  <a:themeElements>
    <a:clrScheme name="Gradient">
      <a:dk1>
        <a:srgbClr val="FFFFFF"/>
      </a:dk1>
      <a:lt1>
        <a:srgbClr val="FF0000"/>
      </a:lt1>
      <a:dk2>
        <a:srgbClr val="A7A7A7"/>
      </a:dk2>
      <a:lt2>
        <a:srgbClr val="535353"/>
      </a:lt2>
      <a:accent1>
        <a:srgbClr val="0065C1"/>
      </a:accent1>
      <a:accent2>
        <a:srgbClr val="189B1A"/>
      </a:accent2>
      <a:accent3>
        <a:srgbClr val="008C91"/>
      </a:accent3>
      <a:accent4>
        <a:srgbClr val="5747C1"/>
      </a:accent4>
      <a:accent5>
        <a:srgbClr val="971817"/>
      </a:accent5>
      <a:accent6>
        <a:srgbClr val="BC8027"/>
      </a:accent6>
      <a:hlink>
        <a:srgbClr val="0000FF"/>
      </a:hlink>
      <a:folHlink>
        <a:srgbClr val="FF00FF"/>
      </a:folHlink>
    </a:clrScheme>
    <a:fontScheme name="Gradient">
      <a:majorFont>
        <a:latin typeface="Helvetica Neue"/>
        <a:ea typeface="Helvetica Neue"/>
        <a:cs typeface="Helvetica Neue"/>
      </a:majorFont>
      <a:minorFont>
        <a:latin typeface="Helvetica"/>
        <a:ea typeface="Helvetica"/>
        <a:cs typeface="Helvetica"/>
      </a:minorFont>
    </a:fontScheme>
    <a:fmtScheme name="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76200" dist="0" dir="18900000">
            <a:srgbClr val="000000">
              <a:alpha val="8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76200" dist="0" dir="18900000">
            <a:srgbClr val="000000">
              <a:alpha val="80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Gradient">
  <a:themeElements>
    <a:clrScheme name="Gradient">
      <a:dk1>
        <a:srgbClr val="000000"/>
      </a:dk1>
      <a:lt1>
        <a:srgbClr val="FFFFFF"/>
      </a:lt1>
      <a:dk2>
        <a:srgbClr val="A7A7A7"/>
      </a:dk2>
      <a:lt2>
        <a:srgbClr val="535353"/>
      </a:lt2>
      <a:accent1>
        <a:srgbClr val="0065C1"/>
      </a:accent1>
      <a:accent2>
        <a:srgbClr val="189B1A"/>
      </a:accent2>
      <a:accent3>
        <a:srgbClr val="008C91"/>
      </a:accent3>
      <a:accent4>
        <a:srgbClr val="5747C1"/>
      </a:accent4>
      <a:accent5>
        <a:srgbClr val="971817"/>
      </a:accent5>
      <a:accent6>
        <a:srgbClr val="BC8027"/>
      </a:accent6>
      <a:hlink>
        <a:srgbClr val="0000FF"/>
      </a:hlink>
      <a:folHlink>
        <a:srgbClr val="FF00FF"/>
      </a:folHlink>
    </a:clrScheme>
    <a:fontScheme name="Gradient">
      <a:majorFont>
        <a:latin typeface="Helvetica Neue"/>
        <a:ea typeface="Helvetica Neue"/>
        <a:cs typeface="Helvetica Neue"/>
      </a:majorFont>
      <a:minorFont>
        <a:latin typeface="Helvetica"/>
        <a:ea typeface="Helvetica"/>
        <a:cs typeface="Helvetica"/>
      </a:minorFont>
    </a:fontScheme>
    <a:fmtScheme name="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76200" dist="0" dir="18900000">
            <a:srgbClr val="000000">
              <a:alpha val="8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76200" dist="0" dir="18900000">
            <a:srgbClr val="000000">
              <a:alpha val="80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