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n-lt"/>
        <a:ea typeface="+mn-ea"/>
        <a:cs typeface="+mn-cs"/>
        <a:sym typeface="Helvetica Neue"/>
      </a:defRPr>
    </a:lvl1pPr>
    <a:lvl2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n-lt"/>
        <a:ea typeface="+mn-ea"/>
        <a:cs typeface="+mn-cs"/>
        <a:sym typeface="Helvetica Neue"/>
      </a:defRPr>
    </a:lvl2pPr>
    <a:lvl3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n-lt"/>
        <a:ea typeface="+mn-ea"/>
        <a:cs typeface="+mn-cs"/>
        <a:sym typeface="Helvetica Neue"/>
      </a:defRPr>
    </a:lvl3pPr>
    <a:lvl4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n-lt"/>
        <a:ea typeface="+mn-ea"/>
        <a:cs typeface="+mn-cs"/>
        <a:sym typeface="Helvetica Neue"/>
      </a:defRPr>
    </a:lvl4pPr>
    <a:lvl5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n-lt"/>
        <a:ea typeface="+mn-ea"/>
        <a:cs typeface="+mn-cs"/>
        <a:sym typeface="Helvetica Neue"/>
      </a:defRPr>
    </a:lvl5pPr>
    <a:lvl6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n-lt"/>
        <a:ea typeface="+mn-ea"/>
        <a:cs typeface="+mn-cs"/>
        <a:sym typeface="Helvetica Neue"/>
      </a:defRPr>
    </a:lvl6pPr>
    <a:lvl7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n-lt"/>
        <a:ea typeface="+mn-ea"/>
        <a:cs typeface="+mn-cs"/>
        <a:sym typeface="Helvetica Neue"/>
      </a:defRPr>
    </a:lvl7pPr>
    <a:lvl8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n-lt"/>
        <a:ea typeface="+mn-ea"/>
        <a:cs typeface="+mn-cs"/>
        <a:sym typeface="Helvetica Neue"/>
      </a:defRPr>
    </a:lvl8pPr>
    <a:lvl9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n-lt"/>
        <a:ea typeface="+mn-ea"/>
        <a:cs typeface="+mn-cs"/>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FFFFFF"/>
        </a:fontRef>
        <a:srgbClr val="FFFFFF"/>
      </a:tcTxStyle>
      <a:tcStyle>
        <a:tcBdr>
          <a:left>
            <a:ln w="12700" cap="flat">
              <a:solidFill>
                <a:srgbClr val="FF0000"/>
              </a:solidFill>
              <a:prstDash val="solid"/>
              <a:round/>
            </a:ln>
          </a:left>
          <a:right>
            <a:ln w="12700" cap="flat">
              <a:solidFill>
                <a:srgbClr val="FF0000"/>
              </a:solidFill>
              <a:prstDash val="solid"/>
              <a:round/>
            </a:ln>
          </a:right>
          <a:top>
            <a:ln w="12700" cap="flat">
              <a:solidFill>
                <a:srgbClr val="FF0000"/>
              </a:solidFill>
              <a:prstDash val="solid"/>
              <a:round/>
            </a:ln>
          </a:top>
          <a:bottom>
            <a:ln w="127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solidFill>
            <a:srgbClr val="CAD2E9"/>
          </a:solidFill>
        </a:fill>
      </a:tcStyle>
    </a:wholeTbl>
    <a:band2H>
      <a:tcTxStyle b="def" i="def"/>
      <a:tcStyle>
        <a:tcBdr/>
        <a:fill>
          <a:solidFill>
            <a:srgbClr val="E6EAF4"/>
          </a:solidFill>
        </a:fill>
      </a:tcStyle>
    </a:band2H>
    <a:firstCol>
      <a:tcTxStyle b="on" i="off">
        <a:fontRef idx="minor">
          <a:srgbClr val="FF0000"/>
        </a:fontRef>
        <a:srgbClr val="FF0000"/>
      </a:tcTxStyle>
      <a:tcStyle>
        <a:tcBdr>
          <a:left>
            <a:ln w="12700" cap="flat">
              <a:solidFill>
                <a:srgbClr val="FF0000"/>
              </a:solidFill>
              <a:prstDash val="solid"/>
              <a:round/>
            </a:ln>
          </a:left>
          <a:right>
            <a:ln w="12700" cap="flat">
              <a:solidFill>
                <a:srgbClr val="FF0000"/>
              </a:solidFill>
              <a:prstDash val="solid"/>
              <a:round/>
            </a:ln>
          </a:right>
          <a:top>
            <a:ln w="12700" cap="flat">
              <a:solidFill>
                <a:srgbClr val="FF0000"/>
              </a:solidFill>
              <a:prstDash val="solid"/>
              <a:round/>
            </a:ln>
          </a:top>
          <a:bottom>
            <a:ln w="127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solidFill>
            <a:schemeClr val="accent1"/>
          </a:solidFill>
        </a:fill>
      </a:tcStyle>
    </a:firstCol>
    <a:lastRow>
      <a:tcTxStyle b="on" i="off">
        <a:fontRef idx="minor">
          <a:srgbClr val="FF0000"/>
        </a:fontRef>
        <a:srgbClr val="FF0000"/>
      </a:tcTxStyle>
      <a:tcStyle>
        <a:tcBdr>
          <a:left>
            <a:ln w="12700" cap="flat">
              <a:solidFill>
                <a:srgbClr val="FF0000"/>
              </a:solidFill>
              <a:prstDash val="solid"/>
              <a:round/>
            </a:ln>
          </a:left>
          <a:right>
            <a:ln w="12700" cap="flat">
              <a:solidFill>
                <a:srgbClr val="FF0000"/>
              </a:solidFill>
              <a:prstDash val="solid"/>
              <a:round/>
            </a:ln>
          </a:right>
          <a:top>
            <a:ln w="38100" cap="flat">
              <a:solidFill>
                <a:srgbClr val="FF0000"/>
              </a:solidFill>
              <a:prstDash val="solid"/>
              <a:round/>
            </a:ln>
          </a:top>
          <a:bottom>
            <a:ln w="127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solidFill>
            <a:schemeClr val="accent1"/>
          </a:solidFill>
        </a:fill>
      </a:tcStyle>
    </a:lastRow>
    <a:firstRow>
      <a:tcTxStyle b="on" i="off">
        <a:fontRef idx="minor">
          <a:srgbClr val="FF0000"/>
        </a:fontRef>
        <a:srgbClr val="FF0000"/>
      </a:tcTxStyle>
      <a:tcStyle>
        <a:tcBdr>
          <a:left>
            <a:ln w="12700" cap="flat">
              <a:solidFill>
                <a:srgbClr val="FF0000"/>
              </a:solidFill>
              <a:prstDash val="solid"/>
              <a:round/>
            </a:ln>
          </a:left>
          <a:right>
            <a:ln w="12700" cap="flat">
              <a:solidFill>
                <a:srgbClr val="FF0000"/>
              </a:solidFill>
              <a:prstDash val="solid"/>
              <a:round/>
            </a:ln>
          </a:right>
          <a:top>
            <a:ln w="12700" cap="flat">
              <a:solidFill>
                <a:srgbClr val="FF0000"/>
              </a:solidFill>
              <a:prstDash val="solid"/>
              <a:round/>
            </a:ln>
          </a:top>
          <a:bottom>
            <a:ln w="381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solidFill>
            <a:schemeClr val="accent1"/>
          </a:solidFill>
        </a:fill>
      </a:tcStyle>
    </a:firstRow>
  </a:tblStyle>
  <a:tblStyle styleId="{C7B018BB-80A7-4F77-B60F-C8B233D01FF8}" styleName="">
    <a:tblBg/>
    <a:wholeTbl>
      <a:tcTxStyle b="off" i="off">
        <a:fontRef idx="minor">
          <a:srgbClr val="FFFFFF"/>
        </a:fontRef>
        <a:srgbClr val="FFFFFF"/>
      </a:tcTxStyle>
      <a:tcStyle>
        <a:tcBdr>
          <a:left>
            <a:ln w="12700" cap="flat">
              <a:solidFill>
                <a:srgbClr val="FF0000"/>
              </a:solidFill>
              <a:prstDash val="solid"/>
              <a:round/>
            </a:ln>
          </a:left>
          <a:right>
            <a:ln w="12700" cap="flat">
              <a:solidFill>
                <a:srgbClr val="FF0000"/>
              </a:solidFill>
              <a:prstDash val="solid"/>
              <a:round/>
            </a:ln>
          </a:right>
          <a:top>
            <a:ln w="12700" cap="flat">
              <a:solidFill>
                <a:srgbClr val="FF0000"/>
              </a:solidFill>
              <a:prstDash val="solid"/>
              <a:round/>
            </a:ln>
          </a:top>
          <a:bottom>
            <a:ln w="127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solidFill>
            <a:srgbClr val="CADADB"/>
          </a:solidFill>
        </a:fill>
      </a:tcStyle>
    </a:wholeTbl>
    <a:band2H>
      <a:tcTxStyle b="def" i="def"/>
      <a:tcStyle>
        <a:tcBdr/>
        <a:fill>
          <a:solidFill>
            <a:srgbClr val="E6EDEE"/>
          </a:solidFill>
        </a:fill>
      </a:tcStyle>
    </a:band2H>
    <a:firstCol>
      <a:tcTxStyle b="on" i="off">
        <a:fontRef idx="minor">
          <a:srgbClr val="FF0000"/>
        </a:fontRef>
        <a:srgbClr val="FF0000"/>
      </a:tcTxStyle>
      <a:tcStyle>
        <a:tcBdr>
          <a:left>
            <a:ln w="12700" cap="flat">
              <a:solidFill>
                <a:srgbClr val="FF0000"/>
              </a:solidFill>
              <a:prstDash val="solid"/>
              <a:round/>
            </a:ln>
          </a:left>
          <a:right>
            <a:ln w="12700" cap="flat">
              <a:solidFill>
                <a:srgbClr val="FF0000"/>
              </a:solidFill>
              <a:prstDash val="solid"/>
              <a:round/>
            </a:ln>
          </a:right>
          <a:top>
            <a:ln w="12700" cap="flat">
              <a:solidFill>
                <a:srgbClr val="FF0000"/>
              </a:solidFill>
              <a:prstDash val="solid"/>
              <a:round/>
            </a:ln>
          </a:top>
          <a:bottom>
            <a:ln w="127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solidFill>
            <a:schemeClr val="accent3"/>
          </a:solidFill>
        </a:fill>
      </a:tcStyle>
    </a:firstCol>
    <a:lastRow>
      <a:tcTxStyle b="on" i="off">
        <a:fontRef idx="minor">
          <a:srgbClr val="FF0000"/>
        </a:fontRef>
        <a:srgbClr val="FF0000"/>
      </a:tcTxStyle>
      <a:tcStyle>
        <a:tcBdr>
          <a:left>
            <a:ln w="12700" cap="flat">
              <a:solidFill>
                <a:srgbClr val="FF0000"/>
              </a:solidFill>
              <a:prstDash val="solid"/>
              <a:round/>
            </a:ln>
          </a:left>
          <a:right>
            <a:ln w="12700" cap="flat">
              <a:solidFill>
                <a:srgbClr val="FF0000"/>
              </a:solidFill>
              <a:prstDash val="solid"/>
              <a:round/>
            </a:ln>
          </a:right>
          <a:top>
            <a:ln w="38100" cap="flat">
              <a:solidFill>
                <a:srgbClr val="FF0000"/>
              </a:solidFill>
              <a:prstDash val="solid"/>
              <a:round/>
            </a:ln>
          </a:top>
          <a:bottom>
            <a:ln w="127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solidFill>
            <a:schemeClr val="accent3"/>
          </a:solidFill>
        </a:fill>
      </a:tcStyle>
    </a:lastRow>
    <a:firstRow>
      <a:tcTxStyle b="on" i="off">
        <a:fontRef idx="minor">
          <a:srgbClr val="FF0000"/>
        </a:fontRef>
        <a:srgbClr val="FF0000"/>
      </a:tcTxStyle>
      <a:tcStyle>
        <a:tcBdr>
          <a:left>
            <a:ln w="12700" cap="flat">
              <a:solidFill>
                <a:srgbClr val="FF0000"/>
              </a:solidFill>
              <a:prstDash val="solid"/>
              <a:round/>
            </a:ln>
          </a:left>
          <a:right>
            <a:ln w="12700" cap="flat">
              <a:solidFill>
                <a:srgbClr val="FF0000"/>
              </a:solidFill>
              <a:prstDash val="solid"/>
              <a:round/>
            </a:ln>
          </a:right>
          <a:top>
            <a:ln w="12700" cap="flat">
              <a:solidFill>
                <a:srgbClr val="FF0000"/>
              </a:solidFill>
              <a:prstDash val="solid"/>
              <a:round/>
            </a:ln>
          </a:top>
          <a:bottom>
            <a:ln w="381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solidFill>
            <a:schemeClr val="accent3"/>
          </a:solidFill>
        </a:fill>
      </a:tcStyle>
    </a:firstRow>
  </a:tblStyle>
  <a:tblStyle styleId="{EEE7283C-3CF3-47DC-8721-378D4A62B228}" styleName="">
    <a:tblBg/>
    <a:wholeTbl>
      <a:tcTxStyle b="off" i="off">
        <a:fontRef idx="minor">
          <a:srgbClr val="FFFFFF"/>
        </a:fontRef>
        <a:srgbClr val="FFFFFF"/>
      </a:tcTxStyle>
      <a:tcStyle>
        <a:tcBdr>
          <a:left>
            <a:ln w="12700" cap="flat">
              <a:solidFill>
                <a:srgbClr val="FF0000"/>
              </a:solidFill>
              <a:prstDash val="solid"/>
              <a:round/>
            </a:ln>
          </a:left>
          <a:right>
            <a:ln w="12700" cap="flat">
              <a:solidFill>
                <a:srgbClr val="FF0000"/>
              </a:solidFill>
              <a:prstDash val="solid"/>
              <a:round/>
            </a:ln>
          </a:right>
          <a:top>
            <a:ln w="12700" cap="flat">
              <a:solidFill>
                <a:srgbClr val="FF0000"/>
              </a:solidFill>
              <a:prstDash val="solid"/>
              <a:round/>
            </a:ln>
          </a:top>
          <a:bottom>
            <a:ln w="127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solidFill>
            <a:srgbClr val="E7D7CB"/>
          </a:solidFill>
        </a:fill>
      </a:tcStyle>
    </a:wholeTbl>
    <a:band2H>
      <a:tcTxStyle b="def" i="def"/>
      <a:tcStyle>
        <a:tcBdr/>
        <a:fill>
          <a:solidFill>
            <a:srgbClr val="F3ECE7"/>
          </a:solidFill>
        </a:fill>
      </a:tcStyle>
    </a:band2H>
    <a:firstCol>
      <a:tcTxStyle b="on" i="off">
        <a:fontRef idx="minor">
          <a:srgbClr val="FF0000"/>
        </a:fontRef>
        <a:srgbClr val="FF0000"/>
      </a:tcTxStyle>
      <a:tcStyle>
        <a:tcBdr>
          <a:left>
            <a:ln w="12700" cap="flat">
              <a:solidFill>
                <a:srgbClr val="FF0000"/>
              </a:solidFill>
              <a:prstDash val="solid"/>
              <a:round/>
            </a:ln>
          </a:left>
          <a:right>
            <a:ln w="12700" cap="flat">
              <a:solidFill>
                <a:srgbClr val="FF0000"/>
              </a:solidFill>
              <a:prstDash val="solid"/>
              <a:round/>
            </a:ln>
          </a:right>
          <a:top>
            <a:ln w="12700" cap="flat">
              <a:solidFill>
                <a:srgbClr val="FF0000"/>
              </a:solidFill>
              <a:prstDash val="solid"/>
              <a:round/>
            </a:ln>
          </a:top>
          <a:bottom>
            <a:ln w="127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solidFill>
            <a:schemeClr val="accent6"/>
          </a:solidFill>
        </a:fill>
      </a:tcStyle>
    </a:firstCol>
    <a:lastRow>
      <a:tcTxStyle b="on" i="off">
        <a:fontRef idx="minor">
          <a:srgbClr val="FF0000"/>
        </a:fontRef>
        <a:srgbClr val="FF0000"/>
      </a:tcTxStyle>
      <a:tcStyle>
        <a:tcBdr>
          <a:left>
            <a:ln w="12700" cap="flat">
              <a:solidFill>
                <a:srgbClr val="FF0000"/>
              </a:solidFill>
              <a:prstDash val="solid"/>
              <a:round/>
            </a:ln>
          </a:left>
          <a:right>
            <a:ln w="12700" cap="flat">
              <a:solidFill>
                <a:srgbClr val="FF0000"/>
              </a:solidFill>
              <a:prstDash val="solid"/>
              <a:round/>
            </a:ln>
          </a:right>
          <a:top>
            <a:ln w="38100" cap="flat">
              <a:solidFill>
                <a:srgbClr val="FF0000"/>
              </a:solidFill>
              <a:prstDash val="solid"/>
              <a:round/>
            </a:ln>
          </a:top>
          <a:bottom>
            <a:ln w="127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solidFill>
            <a:schemeClr val="accent6"/>
          </a:solidFill>
        </a:fill>
      </a:tcStyle>
    </a:lastRow>
    <a:firstRow>
      <a:tcTxStyle b="on" i="off">
        <a:fontRef idx="minor">
          <a:srgbClr val="FF0000"/>
        </a:fontRef>
        <a:srgbClr val="FF0000"/>
      </a:tcTxStyle>
      <a:tcStyle>
        <a:tcBdr>
          <a:left>
            <a:ln w="12700" cap="flat">
              <a:solidFill>
                <a:srgbClr val="FF0000"/>
              </a:solidFill>
              <a:prstDash val="solid"/>
              <a:round/>
            </a:ln>
          </a:left>
          <a:right>
            <a:ln w="12700" cap="flat">
              <a:solidFill>
                <a:srgbClr val="FF0000"/>
              </a:solidFill>
              <a:prstDash val="solid"/>
              <a:round/>
            </a:ln>
          </a:right>
          <a:top>
            <a:ln w="12700" cap="flat">
              <a:solidFill>
                <a:srgbClr val="FF0000"/>
              </a:solidFill>
              <a:prstDash val="solid"/>
              <a:round/>
            </a:ln>
          </a:top>
          <a:bottom>
            <a:ln w="381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solidFill>
            <a:schemeClr val="accent6"/>
          </a:solidFill>
        </a:fill>
      </a:tcStyle>
    </a:firstRow>
  </a:tblStyle>
  <a:tblStyle styleId="{CF821DB8-F4EB-4A41-A1BA-3FCAFE7338EE}" styleName="">
    <a:tblBg/>
    <a:wholeTb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FF0000"/>
          </a:solidFill>
        </a:fill>
      </a:tcStyle>
    </a:band2H>
    <a:firstCol>
      <a:tcTxStyle b="on" i="off">
        <a:fontRef idx="minor">
          <a:srgbClr val="FF0000"/>
        </a:fontRef>
        <a:srgbClr val="FF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FFFFFF"/>
        </a:fontRef>
        <a:srgbClr val="FFFFFF"/>
      </a:tcTxStyle>
      <a:tcStyle>
        <a:tcBdr>
          <a:left>
            <a:ln w="12700" cap="flat">
              <a:noFill/>
              <a:miter lim="400000"/>
            </a:ln>
          </a:left>
          <a:right>
            <a:ln w="12700" cap="flat">
              <a:noFill/>
              <a:miter lim="400000"/>
            </a:ln>
          </a:right>
          <a:top>
            <a:ln w="50800" cap="flat">
              <a:solidFill>
                <a:srgbClr val="FFFFFF"/>
              </a:solidFill>
              <a:prstDash val="solid"/>
              <a:round/>
            </a:ln>
          </a:top>
          <a:bottom>
            <a:ln w="25400" cap="flat">
              <a:solidFill>
                <a:srgbClr val="FFFFFF"/>
              </a:solidFill>
              <a:prstDash val="solid"/>
              <a:round/>
            </a:ln>
          </a:bottom>
          <a:insideH>
            <a:ln w="12700" cap="flat">
              <a:noFill/>
              <a:miter lim="400000"/>
            </a:ln>
          </a:insideH>
          <a:insideV>
            <a:ln w="12700" cap="flat">
              <a:noFill/>
              <a:miter lim="400000"/>
            </a:ln>
          </a:insideV>
        </a:tcBdr>
        <a:fill>
          <a:solidFill>
            <a:srgbClr val="FF0000"/>
          </a:solidFill>
        </a:fill>
      </a:tcStyle>
    </a:lastRow>
    <a:firstRow>
      <a:tcTxStyle b="on" i="off">
        <a:fontRef idx="minor">
          <a:srgbClr val="FF0000"/>
        </a:fontRef>
        <a:srgbClr val="FF0000"/>
      </a:tcTxStyle>
      <a:tcStyle>
        <a:tcBdr>
          <a:left>
            <a:ln w="12700" cap="flat">
              <a:noFill/>
              <a:miter lim="400000"/>
            </a:ln>
          </a:left>
          <a:right>
            <a:ln w="12700" cap="flat">
              <a:noFill/>
              <a:miter lim="400000"/>
            </a:ln>
          </a:right>
          <a:top>
            <a:ln w="25400" cap="flat">
              <a:solidFill>
                <a:srgbClr val="FFFFFF"/>
              </a:solidFill>
              <a:prstDash val="solid"/>
              <a:round/>
            </a:ln>
          </a:top>
          <a:bottom>
            <a:ln w="25400" cap="flat">
              <a:solidFill>
                <a:srgbClr val="FFFFFF"/>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FFFFFF"/>
        </a:fontRef>
        <a:srgbClr val="FFFFFF"/>
      </a:tcTxStyle>
      <a:tcStyle>
        <a:tcBdr>
          <a:left>
            <a:ln w="12700" cap="flat">
              <a:solidFill>
                <a:srgbClr val="FF0000"/>
              </a:solidFill>
              <a:prstDash val="solid"/>
              <a:round/>
            </a:ln>
          </a:left>
          <a:right>
            <a:ln w="12700" cap="flat">
              <a:solidFill>
                <a:srgbClr val="FF0000"/>
              </a:solidFill>
              <a:prstDash val="solid"/>
              <a:round/>
            </a:ln>
          </a:right>
          <a:top>
            <a:ln w="12700" cap="flat">
              <a:solidFill>
                <a:srgbClr val="FF0000"/>
              </a:solidFill>
              <a:prstDash val="solid"/>
              <a:round/>
            </a:ln>
          </a:top>
          <a:bottom>
            <a:ln w="127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solidFill>
            <a:srgbClr val="FFFFFF"/>
          </a:solidFill>
        </a:fill>
      </a:tcStyle>
    </a:wholeTbl>
    <a:band2H>
      <a:tcTxStyle b="def" i="def"/>
      <a:tcStyle>
        <a:tcBdr/>
        <a:fill>
          <a:solidFill>
            <a:srgbClr val="FFFFFF"/>
          </a:solidFill>
        </a:fill>
      </a:tcStyle>
    </a:band2H>
    <a:firstCol>
      <a:tcTxStyle b="on" i="off">
        <a:fontRef idx="minor">
          <a:srgbClr val="FF0000"/>
        </a:fontRef>
        <a:srgbClr val="FF0000"/>
      </a:tcTxStyle>
      <a:tcStyle>
        <a:tcBdr>
          <a:left>
            <a:ln w="12700" cap="flat">
              <a:solidFill>
                <a:srgbClr val="FF0000"/>
              </a:solidFill>
              <a:prstDash val="solid"/>
              <a:round/>
            </a:ln>
          </a:left>
          <a:right>
            <a:ln w="12700" cap="flat">
              <a:solidFill>
                <a:srgbClr val="FF0000"/>
              </a:solidFill>
              <a:prstDash val="solid"/>
              <a:round/>
            </a:ln>
          </a:right>
          <a:top>
            <a:ln w="12700" cap="flat">
              <a:solidFill>
                <a:srgbClr val="FF0000"/>
              </a:solidFill>
              <a:prstDash val="solid"/>
              <a:round/>
            </a:ln>
          </a:top>
          <a:bottom>
            <a:ln w="127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solidFill>
            <a:srgbClr val="FFFFFF"/>
          </a:solidFill>
        </a:fill>
      </a:tcStyle>
    </a:firstCol>
    <a:lastRow>
      <a:tcTxStyle b="on" i="off">
        <a:fontRef idx="minor">
          <a:srgbClr val="FF0000"/>
        </a:fontRef>
        <a:srgbClr val="FF0000"/>
      </a:tcTxStyle>
      <a:tcStyle>
        <a:tcBdr>
          <a:left>
            <a:ln w="12700" cap="flat">
              <a:solidFill>
                <a:srgbClr val="FF0000"/>
              </a:solidFill>
              <a:prstDash val="solid"/>
              <a:round/>
            </a:ln>
          </a:left>
          <a:right>
            <a:ln w="12700" cap="flat">
              <a:solidFill>
                <a:srgbClr val="FF0000"/>
              </a:solidFill>
              <a:prstDash val="solid"/>
              <a:round/>
            </a:ln>
          </a:right>
          <a:top>
            <a:ln w="38100" cap="flat">
              <a:solidFill>
                <a:srgbClr val="FF0000"/>
              </a:solidFill>
              <a:prstDash val="solid"/>
              <a:round/>
            </a:ln>
          </a:top>
          <a:bottom>
            <a:ln w="127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solidFill>
            <a:srgbClr val="FFFFFF"/>
          </a:solidFill>
        </a:fill>
      </a:tcStyle>
    </a:lastRow>
    <a:firstRow>
      <a:tcTxStyle b="on" i="off">
        <a:fontRef idx="minor">
          <a:srgbClr val="FF0000"/>
        </a:fontRef>
        <a:srgbClr val="FF0000"/>
      </a:tcTxStyle>
      <a:tcStyle>
        <a:tcBdr>
          <a:left>
            <a:ln w="12700" cap="flat">
              <a:solidFill>
                <a:srgbClr val="FF0000"/>
              </a:solidFill>
              <a:prstDash val="solid"/>
              <a:round/>
            </a:ln>
          </a:left>
          <a:right>
            <a:ln w="12700" cap="flat">
              <a:solidFill>
                <a:srgbClr val="FF0000"/>
              </a:solidFill>
              <a:prstDash val="solid"/>
              <a:round/>
            </a:ln>
          </a:right>
          <a:top>
            <a:ln w="12700" cap="flat">
              <a:solidFill>
                <a:srgbClr val="FF0000"/>
              </a:solidFill>
              <a:prstDash val="solid"/>
              <a:round/>
            </a:ln>
          </a:top>
          <a:bottom>
            <a:ln w="381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solidFill>
            <a:srgbClr val="FFFFFF"/>
          </a:solidFill>
        </a:fill>
      </a:tcStyle>
    </a:firstRow>
  </a:tblStyle>
  <a:tblStyle styleId="{2708684C-4D16-4618-839F-0558EEFCDFE6}" styleName="">
    <a:tblBg/>
    <a:wholeTbl>
      <a:tcTxStyle b="off" i="off">
        <a:fontRef idx="minor">
          <a:srgbClr val="FF0000"/>
        </a:fontRef>
        <a:srgbClr val="FF0000"/>
      </a:tcTxStyle>
      <a:tcStyle>
        <a:tcBdr>
          <a:left>
            <a:ln w="12700" cap="flat">
              <a:solidFill>
                <a:srgbClr val="FF0000"/>
              </a:solidFill>
              <a:prstDash val="solid"/>
              <a:round/>
            </a:ln>
          </a:left>
          <a:right>
            <a:ln w="12700" cap="flat">
              <a:solidFill>
                <a:srgbClr val="FF0000"/>
              </a:solidFill>
              <a:prstDash val="solid"/>
              <a:round/>
            </a:ln>
          </a:right>
          <a:top>
            <a:ln w="12700" cap="flat">
              <a:solidFill>
                <a:srgbClr val="FF0000"/>
              </a:solidFill>
              <a:prstDash val="solid"/>
              <a:round/>
            </a:ln>
          </a:top>
          <a:bottom>
            <a:ln w="127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solidFill>
            <a:srgbClr val="FF0000">
              <a:alpha val="20000"/>
            </a:srgbClr>
          </a:solidFill>
        </a:fill>
      </a:tcStyle>
    </a:wholeTbl>
    <a:band2H>
      <a:tcTxStyle b="def" i="def"/>
      <a:tcStyle>
        <a:tcBdr/>
        <a:fill>
          <a:solidFill>
            <a:srgbClr val="FFFFFF"/>
          </a:solidFill>
        </a:fill>
      </a:tcStyle>
    </a:band2H>
    <a:firstCol>
      <a:tcTxStyle b="on" i="off">
        <a:fontRef idx="minor">
          <a:srgbClr val="FF0000"/>
        </a:fontRef>
        <a:srgbClr val="FF0000"/>
      </a:tcTxStyle>
      <a:tcStyle>
        <a:tcBdr>
          <a:left>
            <a:ln w="12700" cap="flat">
              <a:solidFill>
                <a:srgbClr val="FF0000"/>
              </a:solidFill>
              <a:prstDash val="solid"/>
              <a:round/>
            </a:ln>
          </a:left>
          <a:right>
            <a:ln w="12700" cap="flat">
              <a:solidFill>
                <a:srgbClr val="FF0000"/>
              </a:solidFill>
              <a:prstDash val="solid"/>
              <a:round/>
            </a:ln>
          </a:right>
          <a:top>
            <a:ln w="12700" cap="flat">
              <a:solidFill>
                <a:srgbClr val="FF0000"/>
              </a:solidFill>
              <a:prstDash val="solid"/>
              <a:round/>
            </a:ln>
          </a:top>
          <a:bottom>
            <a:ln w="127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solidFill>
            <a:srgbClr val="FF0000">
              <a:alpha val="20000"/>
            </a:srgbClr>
          </a:solidFill>
        </a:fill>
      </a:tcStyle>
    </a:firstCol>
    <a:lastRow>
      <a:tcTxStyle b="on" i="off">
        <a:fontRef idx="minor">
          <a:srgbClr val="FF0000"/>
        </a:fontRef>
        <a:srgbClr val="FF0000"/>
      </a:tcTxStyle>
      <a:tcStyle>
        <a:tcBdr>
          <a:left>
            <a:ln w="12700" cap="flat">
              <a:solidFill>
                <a:srgbClr val="FF0000"/>
              </a:solidFill>
              <a:prstDash val="solid"/>
              <a:round/>
            </a:ln>
          </a:left>
          <a:right>
            <a:ln w="12700" cap="flat">
              <a:solidFill>
                <a:srgbClr val="FF0000"/>
              </a:solidFill>
              <a:prstDash val="solid"/>
              <a:round/>
            </a:ln>
          </a:right>
          <a:top>
            <a:ln w="50800" cap="flat">
              <a:solidFill>
                <a:srgbClr val="FF0000"/>
              </a:solidFill>
              <a:prstDash val="solid"/>
              <a:round/>
            </a:ln>
          </a:top>
          <a:bottom>
            <a:ln w="127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noFill/>
        </a:fill>
      </a:tcStyle>
    </a:lastRow>
    <a:firstRow>
      <a:tcTxStyle b="on" i="off">
        <a:fontRef idx="minor">
          <a:srgbClr val="FF0000"/>
        </a:fontRef>
        <a:srgbClr val="FF0000"/>
      </a:tcTxStyle>
      <a:tcStyle>
        <a:tcBdr>
          <a:left>
            <a:ln w="12700" cap="flat">
              <a:solidFill>
                <a:srgbClr val="FF0000"/>
              </a:solidFill>
              <a:prstDash val="solid"/>
              <a:round/>
            </a:ln>
          </a:left>
          <a:right>
            <a:ln w="12700" cap="flat">
              <a:solidFill>
                <a:srgbClr val="FF0000"/>
              </a:solidFill>
              <a:prstDash val="solid"/>
              <a:round/>
            </a:ln>
          </a:right>
          <a:top>
            <a:ln w="12700" cap="flat">
              <a:solidFill>
                <a:srgbClr val="FF0000"/>
              </a:solidFill>
              <a:prstDash val="solid"/>
              <a:round/>
            </a:ln>
          </a:top>
          <a:bottom>
            <a:ln w="254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6" name="Shape 116"/>
          <p:cNvSpPr/>
          <p:nvPr>
            <p:ph type="sldImg"/>
          </p:nvPr>
        </p:nvSpPr>
        <p:spPr>
          <a:xfrm>
            <a:off x="1143000" y="685800"/>
            <a:ext cx="4572000" cy="3429000"/>
          </a:xfrm>
          <a:prstGeom prst="rect">
            <a:avLst/>
          </a:prstGeom>
        </p:spPr>
        <p:txBody>
          <a:bodyPr/>
          <a:lstStyle/>
          <a:p>
            <a:pPr/>
          </a:p>
        </p:txBody>
      </p:sp>
      <p:sp>
        <p:nvSpPr>
          <p:cNvPr id="117" name="Shape 11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Τίτλος">
    <p:spTree>
      <p:nvGrpSpPr>
        <p:cNvPr id="1" name=""/>
        <p:cNvGrpSpPr/>
        <p:nvPr/>
      </p:nvGrpSpPr>
      <p:grpSpPr>
        <a:xfrm>
          <a:off x="0" y="0"/>
          <a:ext cx="0" cy="0"/>
          <a:chOff x="0" y="0"/>
          <a:chExt cx="0" cy="0"/>
        </a:xfrm>
      </p:grpSpPr>
      <p:sp>
        <p:nvSpPr>
          <p:cNvPr id="11" name="Κείμενο τίτλου"/>
          <p:cNvSpPr txBox="1"/>
          <p:nvPr>
            <p:ph type="title"/>
          </p:nvPr>
        </p:nvSpPr>
        <p:spPr>
          <a:xfrm>
            <a:off x="2387600" y="2298700"/>
            <a:ext cx="19621500" cy="4648200"/>
          </a:xfrm>
          <a:prstGeom prst="rect">
            <a:avLst/>
          </a:prstGeom>
        </p:spPr>
        <p:txBody>
          <a:bodyPr anchor="b"/>
          <a:lstStyle/>
          <a:p>
            <a:pPr/>
            <a:r>
              <a:t>Κείμενο τίτλου</a:t>
            </a:r>
          </a:p>
        </p:txBody>
      </p:sp>
      <p:sp>
        <p:nvSpPr>
          <p:cNvPr id="12" name="Επίπεδο κύριου τμήματος ένα…"/>
          <p:cNvSpPr txBox="1"/>
          <p:nvPr>
            <p:ph type="body" sz="quarter" idx="1"/>
          </p:nvPr>
        </p:nvSpPr>
        <p:spPr>
          <a:xfrm>
            <a:off x="2387600" y="7073900"/>
            <a:ext cx="19621500" cy="1587500"/>
          </a:xfrm>
          <a:prstGeom prst="rect">
            <a:avLst/>
          </a:prstGeom>
        </p:spPr>
        <p:txBody>
          <a:bodyPr anchor="t"/>
          <a:lstStyle>
            <a:lvl1pPr marL="0" indent="0" algn="ctr">
              <a:spcBef>
                <a:spcPts val="0"/>
              </a:spcBef>
              <a:buSzTx/>
              <a:buNone/>
              <a:defRPr sz="4400"/>
            </a:lvl1pPr>
            <a:lvl2pPr marL="0" indent="0" algn="ctr">
              <a:spcBef>
                <a:spcPts val="0"/>
              </a:spcBef>
              <a:buSzTx/>
              <a:buNone/>
              <a:defRPr sz="4400"/>
            </a:lvl2pPr>
            <a:lvl3pPr marL="0" indent="0" algn="ctr">
              <a:spcBef>
                <a:spcPts val="0"/>
              </a:spcBef>
              <a:buSzTx/>
              <a:buNone/>
              <a:defRPr sz="4400"/>
            </a:lvl3pPr>
            <a:lvl4pPr marL="0" indent="0" algn="ctr">
              <a:spcBef>
                <a:spcPts val="0"/>
              </a:spcBef>
              <a:buSzTx/>
              <a:buNone/>
              <a:defRPr sz="4400"/>
            </a:lvl4pPr>
            <a:lvl5pPr marL="0" indent="0" algn="ctr">
              <a:spcBef>
                <a:spcPts val="0"/>
              </a:spcBef>
              <a:buSzTx/>
              <a:buNone/>
              <a:defRPr sz="4400"/>
            </a:lvl5pPr>
          </a:lstStyle>
          <a:p>
            <a:pPr/>
            <a:r>
              <a:t>Επίπεδο κύριου τμήματος ένα</a:t>
            </a:r>
          </a:p>
          <a:p>
            <a:pPr lvl="1"/>
            <a:r>
              <a:t>Επίπεδο κύριου τμήματος δύο</a:t>
            </a:r>
          </a:p>
          <a:p>
            <a:pPr lvl="2"/>
            <a:r>
              <a:t>Επίπεδο κύριου τμήματος τρία</a:t>
            </a:r>
          </a:p>
          <a:p>
            <a:pPr lvl="3"/>
            <a:r>
              <a:t>Επίπεδο κύριου τμήματος τέσσερα</a:t>
            </a:r>
          </a:p>
          <a:p>
            <a:pPr lvl="4"/>
            <a:r>
              <a:t>Επίπεδο κύριου τμήματος πέντε</a:t>
            </a:r>
          </a:p>
        </p:txBody>
      </p:sp>
      <p:sp>
        <p:nvSpPr>
          <p:cNvPr id="13" name="Αριθμός σλάιντ"/>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Φωτογραφία - Οριζόντια">
    <p:spTree>
      <p:nvGrpSpPr>
        <p:cNvPr id="1" name=""/>
        <p:cNvGrpSpPr/>
        <p:nvPr/>
      </p:nvGrpSpPr>
      <p:grpSpPr>
        <a:xfrm>
          <a:off x="0" y="0"/>
          <a:ext cx="0" cy="0"/>
          <a:chOff x="0" y="0"/>
          <a:chExt cx="0" cy="0"/>
        </a:xfrm>
      </p:grpSpPr>
      <p:sp>
        <p:nvSpPr>
          <p:cNvPr id="20" name="Πανοραμική φωτογραφία δύο ατόμων που κάνουν κανό σε ένα πλατύ ποτάμι με χιονισμένα βουνά στο φόντο"/>
          <p:cNvSpPr/>
          <p:nvPr>
            <p:ph type="pic" idx="21"/>
          </p:nvPr>
        </p:nvSpPr>
        <p:spPr>
          <a:xfrm>
            <a:off x="2752725" y="-2489200"/>
            <a:ext cx="18840450" cy="12560300"/>
          </a:xfrm>
          <a:prstGeom prst="rect">
            <a:avLst/>
          </a:prstGeom>
        </p:spPr>
        <p:txBody>
          <a:bodyPr lIns="91439" tIns="45719" rIns="91439" bIns="45719" anchor="t">
            <a:noAutofit/>
          </a:bodyPr>
          <a:lstStyle/>
          <a:p>
            <a:pPr/>
          </a:p>
        </p:txBody>
      </p:sp>
      <p:sp>
        <p:nvSpPr>
          <p:cNvPr id="21" name="Κείμενο τίτλου"/>
          <p:cNvSpPr txBox="1"/>
          <p:nvPr>
            <p:ph type="title"/>
          </p:nvPr>
        </p:nvSpPr>
        <p:spPr>
          <a:xfrm>
            <a:off x="2387600" y="9448800"/>
            <a:ext cx="19621500" cy="2006600"/>
          </a:xfrm>
          <a:prstGeom prst="rect">
            <a:avLst/>
          </a:prstGeom>
        </p:spPr>
        <p:txBody>
          <a:bodyPr anchor="b"/>
          <a:lstStyle/>
          <a:p>
            <a:pPr/>
            <a:r>
              <a:t>Κείμενο τίτλου</a:t>
            </a:r>
          </a:p>
        </p:txBody>
      </p:sp>
      <p:sp>
        <p:nvSpPr>
          <p:cNvPr id="22" name="Επίπεδο κύριου τμήματος ένα…"/>
          <p:cNvSpPr txBox="1"/>
          <p:nvPr>
            <p:ph type="body" sz="quarter" idx="1"/>
          </p:nvPr>
        </p:nvSpPr>
        <p:spPr>
          <a:xfrm>
            <a:off x="2387600" y="11518900"/>
            <a:ext cx="19621500" cy="1714500"/>
          </a:xfrm>
          <a:prstGeom prst="rect">
            <a:avLst/>
          </a:prstGeom>
        </p:spPr>
        <p:txBody>
          <a:bodyPr anchor="t"/>
          <a:lstStyle>
            <a:lvl1pPr marL="0" indent="0" algn="ctr">
              <a:spcBef>
                <a:spcPts val="0"/>
              </a:spcBef>
              <a:buSzTx/>
              <a:buNone/>
              <a:defRPr sz="4400"/>
            </a:lvl1pPr>
            <a:lvl2pPr marL="0" indent="0" algn="ctr">
              <a:spcBef>
                <a:spcPts val="0"/>
              </a:spcBef>
              <a:buSzTx/>
              <a:buNone/>
              <a:defRPr sz="4400"/>
            </a:lvl2pPr>
            <a:lvl3pPr marL="0" indent="0" algn="ctr">
              <a:spcBef>
                <a:spcPts val="0"/>
              </a:spcBef>
              <a:buSzTx/>
              <a:buNone/>
              <a:defRPr sz="4400"/>
            </a:lvl3pPr>
            <a:lvl4pPr marL="0" indent="0" algn="ctr">
              <a:spcBef>
                <a:spcPts val="0"/>
              </a:spcBef>
              <a:buSzTx/>
              <a:buNone/>
              <a:defRPr sz="4400"/>
            </a:lvl4pPr>
            <a:lvl5pPr marL="0" indent="0" algn="ctr">
              <a:spcBef>
                <a:spcPts val="0"/>
              </a:spcBef>
              <a:buSzTx/>
              <a:buNone/>
              <a:defRPr sz="4400"/>
            </a:lvl5pPr>
          </a:lstStyle>
          <a:p>
            <a:pPr/>
            <a:r>
              <a:t>Επίπεδο κύριου τμήματος ένα</a:t>
            </a:r>
          </a:p>
          <a:p>
            <a:pPr lvl="1"/>
            <a:r>
              <a:t>Επίπεδο κύριου τμήματος δύο</a:t>
            </a:r>
          </a:p>
          <a:p>
            <a:pPr lvl="2"/>
            <a:r>
              <a:t>Επίπεδο κύριου τμήματος τρία</a:t>
            </a:r>
          </a:p>
          <a:p>
            <a:pPr lvl="3"/>
            <a:r>
              <a:t>Επίπεδο κύριου τμήματος τέσσερα</a:t>
            </a:r>
          </a:p>
          <a:p>
            <a:pPr lvl="4"/>
            <a:r>
              <a:t>Επίπεδο κύριου τμήματος πέντε</a:t>
            </a:r>
          </a:p>
        </p:txBody>
      </p:sp>
      <p:sp>
        <p:nvSpPr>
          <p:cNvPr id="23" name="Αριθμός σλάιντ"/>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Τίτλος - Κέντρο">
    <p:spTree>
      <p:nvGrpSpPr>
        <p:cNvPr id="1" name=""/>
        <p:cNvGrpSpPr/>
        <p:nvPr/>
      </p:nvGrpSpPr>
      <p:grpSpPr>
        <a:xfrm>
          <a:off x="0" y="0"/>
          <a:ext cx="0" cy="0"/>
          <a:chOff x="0" y="0"/>
          <a:chExt cx="0" cy="0"/>
        </a:xfrm>
      </p:grpSpPr>
      <p:sp>
        <p:nvSpPr>
          <p:cNvPr id="30" name="Κείμενο τίτλου"/>
          <p:cNvSpPr txBox="1"/>
          <p:nvPr>
            <p:ph type="title"/>
          </p:nvPr>
        </p:nvSpPr>
        <p:spPr>
          <a:xfrm>
            <a:off x="2387600" y="4533900"/>
            <a:ext cx="19621500" cy="4648200"/>
          </a:xfrm>
          <a:prstGeom prst="rect">
            <a:avLst/>
          </a:prstGeom>
        </p:spPr>
        <p:txBody>
          <a:bodyPr/>
          <a:lstStyle/>
          <a:p>
            <a:pPr/>
            <a:r>
              <a:t>Κείμενο τίτλου</a:t>
            </a:r>
          </a:p>
        </p:txBody>
      </p:sp>
      <p:sp>
        <p:nvSpPr>
          <p:cNvPr id="31" name="Αριθμός σλάιντ"/>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Φωτογραφία - Κατακόρυφη">
    <p:spTree>
      <p:nvGrpSpPr>
        <p:cNvPr id="1" name=""/>
        <p:cNvGrpSpPr/>
        <p:nvPr/>
      </p:nvGrpSpPr>
      <p:grpSpPr>
        <a:xfrm>
          <a:off x="0" y="0"/>
          <a:ext cx="0" cy="0"/>
          <a:chOff x="0" y="0"/>
          <a:chExt cx="0" cy="0"/>
        </a:xfrm>
      </p:grpSpPr>
      <p:sp>
        <p:nvSpPr>
          <p:cNvPr id="38" name="Κόκκινο σκάφος αγκυροβολημένο σε μια αποβάθρα σε ποτάμι με δέντρα κατά μήκος της ακτογραμμής και έναν θολό μπλε ουρανό στο φόντο"/>
          <p:cNvSpPr/>
          <p:nvPr>
            <p:ph type="pic" idx="21"/>
          </p:nvPr>
        </p:nvSpPr>
        <p:spPr>
          <a:xfrm>
            <a:off x="12407900" y="-2159000"/>
            <a:ext cx="10337800" cy="15506702"/>
          </a:xfrm>
          <a:prstGeom prst="rect">
            <a:avLst/>
          </a:prstGeom>
        </p:spPr>
        <p:txBody>
          <a:bodyPr lIns="91439" tIns="45719" rIns="91439" bIns="45719" anchor="t">
            <a:noAutofit/>
          </a:bodyPr>
          <a:lstStyle/>
          <a:p>
            <a:pPr/>
          </a:p>
        </p:txBody>
      </p:sp>
      <p:sp>
        <p:nvSpPr>
          <p:cNvPr id="39" name="Κείμενο τίτλου"/>
          <p:cNvSpPr txBox="1"/>
          <p:nvPr>
            <p:ph type="title"/>
          </p:nvPr>
        </p:nvSpPr>
        <p:spPr>
          <a:xfrm>
            <a:off x="1790700" y="1066800"/>
            <a:ext cx="10007600" cy="5626100"/>
          </a:xfrm>
          <a:prstGeom prst="rect">
            <a:avLst/>
          </a:prstGeom>
        </p:spPr>
        <p:txBody>
          <a:bodyPr anchor="b"/>
          <a:lstStyle>
            <a:lvl1pPr>
              <a:defRPr sz="8400"/>
            </a:lvl1pPr>
          </a:lstStyle>
          <a:p>
            <a:pPr/>
            <a:r>
              <a:t>Κείμενο τίτλου</a:t>
            </a:r>
          </a:p>
        </p:txBody>
      </p:sp>
      <p:sp>
        <p:nvSpPr>
          <p:cNvPr id="40" name="Επίπεδο κύριου τμήματος ένα…"/>
          <p:cNvSpPr txBox="1"/>
          <p:nvPr>
            <p:ph type="body" sz="quarter" idx="1"/>
          </p:nvPr>
        </p:nvSpPr>
        <p:spPr>
          <a:xfrm>
            <a:off x="1790700" y="7035800"/>
            <a:ext cx="10007600" cy="5626100"/>
          </a:xfrm>
          <a:prstGeom prst="rect">
            <a:avLst/>
          </a:prstGeom>
        </p:spPr>
        <p:txBody>
          <a:bodyPr anchor="t"/>
          <a:lstStyle>
            <a:lvl1pPr marL="0" indent="0" algn="ctr">
              <a:spcBef>
                <a:spcPts val="0"/>
              </a:spcBef>
              <a:buSzTx/>
              <a:buNone/>
              <a:defRPr sz="4400"/>
            </a:lvl1pPr>
            <a:lvl2pPr marL="0" indent="0" algn="ctr">
              <a:spcBef>
                <a:spcPts val="0"/>
              </a:spcBef>
              <a:buSzTx/>
              <a:buNone/>
              <a:defRPr sz="4400"/>
            </a:lvl2pPr>
            <a:lvl3pPr marL="0" indent="0" algn="ctr">
              <a:spcBef>
                <a:spcPts val="0"/>
              </a:spcBef>
              <a:buSzTx/>
              <a:buNone/>
              <a:defRPr sz="4400"/>
            </a:lvl3pPr>
            <a:lvl4pPr marL="0" indent="0" algn="ctr">
              <a:spcBef>
                <a:spcPts val="0"/>
              </a:spcBef>
              <a:buSzTx/>
              <a:buNone/>
              <a:defRPr sz="4400"/>
            </a:lvl4pPr>
            <a:lvl5pPr marL="0" indent="0" algn="ctr">
              <a:spcBef>
                <a:spcPts val="0"/>
              </a:spcBef>
              <a:buSzTx/>
              <a:buNone/>
              <a:defRPr sz="4400"/>
            </a:lvl5pPr>
          </a:lstStyle>
          <a:p>
            <a:pPr/>
            <a:r>
              <a:t>Επίπεδο κύριου τμήματος ένα</a:t>
            </a:r>
          </a:p>
          <a:p>
            <a:pPr lvl="1"/>
            <a:r>
              <a:t>Επίπεδο κύριου τμήματος δύο</a:t>
            </a:r>
          </a:p>
          <a:p>
            <a:pPr lvl="2"/>
            <a:r>
              <a:t>Επίπεδο κύριου τμήματος τρία</a:t>
            </a:r>
          </a:p>
          <a:p>
            <a:pPr lvl="3"/>
            <a:r>
              <a:t>Επίπεδο κύριου τμήματος τέσσερα</a:t>
            </a:r>
          </a:p>
          <a:p>
            <a:pPr lvl="4"/>
            <a:r>
              <a:t>Επίπεδο κύριου τμήματος πέντε</a:t>
            </a:r>
          </a:p>
        </p:txBody>
      </p:sp>
      <p:sp>
        <p:nvSpPr>
          <p:cNvPr id="41" name="Αριθμός σλάιντ"/>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Τίτλος - Πάνω">
    <p:spTree>
      <p:nvGrpSpPr>
        <p:cNvPr id="1" name=""/>
        <p:cNvGrpSpPr/>
        <p:nvPr/>
      </p:nvGrpSpPr>
      <p:grpSpPr>
        <a:xfrm>
          <a:off x="0" y="0"/>
          <a:ext cx="0" cy="0"/>
          <a:chOff x="0" y="0"/>
          <a:chExt cx="0" cy="0"/>
        </a:xfrm>
      </p:grpSpPr>
      <p:sp>
        <p:nvSpPr>
          <p:cNvPr id="48" name="Κείμενο τίτλου"/>
          <p:cNvSpPr txBox="1"/>
          <p:nvPr>
            <p:ph type="title"/>
          </p:nvPr>
        </p:nvSpPr>
        <p:spPr>
          <a:prstGeom prst="rect">
            <a:avLst/>
          </a:prstGeom>
        </p:spPr>
        <p:txBody>
          <a:bodyPr/>
          <a:lstStyle/>
          <a:p>
            <a:pPr/>
            <a:r>
              <a:t>Κείμενο τίτλου</a:t>
            </a:r>
          </a:p>
        </p:txBody>
      </p:sp>
      <p:sp>
        <p:nvSpPr>
          <p:cNvPr id="49" name="Αριθμός σλάιντ"/>
          <p:cNvSpPr txBox="1"/>
          <p:nvPr>
            <p:ph type="sldNum" sz="quarter" idx="2"/>
          </p:nvPr>
        </p:nvSpPr>
        <p:spPr>
          <a:xfrm>
            <a:off x="11955253" y="13004799"/>
            <a:ext cx="453238" cy="469901"/>
          </a:xfrm>
          <a:prstGeom prst="rect">
            <a:avLst/>
          </a:prstGeom>
        </p:spPr>
        <p:txBody>
          <a:bodyPr anchor="b"/>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Τίτλος και κουκκίδες">
    <p:spTree>
      <p:nvGrpSpPr>
        <p:cNvPr id="1" name=""/>
        <p:cNvGrpSpPr/>
        <p:nvPr/>
      </p:nvGrpSpPr>
      <p:grpSpPr>
        <a:xfrm>
          <a:off x="0" y="0"/>
          <a:ext cx="0" cy="0"/>
          <a:chOff x="0" y="0"/>
          <a:chExt cx="0" cy="0"/>
        </a:xfrm>
      </p:grpSpPr>
      <p:sp>
        <p:nvSpPr>
          <p:cNvPr id="56" name="Κείμενο τίτλου"/>
          <p:cNvSpPr txBox="1"/>
          <p:nvPr>
            <p:ph type="title"/>
          </p:nvPr>
        </p:nvSpPr>
        <p:spPr>
          <a:prstGeom prst="rect">
            <a:avLst/>
          </a:prstGeom>
        </p:spPr>
        <p:txBody>
          <a:bodyPr/>
          <a:lstStyle/>
          <a:p>
            <a:pPr/>
            <a:r>
              <a:t>Κείμενο τίτλου</a:t>
            </a:r>
          </a:p>
        </p:txBody>
      </p:sp>
      <p:sp>
        <p:nvSpPr>
          <p:cNvPr id="57" name="Επίπεδο κύριου τμήματος ένα…"/>
          <p:cNvSpPr txBox="1"/>
          <p:nvPr>
            <p:ph type="body" idx="1"/>
          </p:nvPr>
        </p:nvSpPr>
        <p:spPr>
          <a:prstGeom prst="rect">
            <a:avLst/>
          </a:prstGeom>
        </p:spPr>
        <p:txBody>
          <a:bodyPr/>
          <a:lstStyle/>
          <a:p>
            <a:pPr/>
            <a:r>
              <a:t>Επίπεδο κύριου τμήματος ένα</a:t>
            </a:r>
          </a:p>
          <a:p>
            <a:pPr lvl="1"/>
            <a:r>
              <a:t>Επίπεδο κύριου τμήματος δύο</a:t>
            </a:r>
          </a:p>
          <a:p>
            <a:pPr lvl="2"/>
            <a:r>
              <a:t>Επίπεδο κύριου τμήματος τρία</a:t>
            </a:r>
          </a:p>
          <a:p>
            <a:pPr lvl="3"/>
            <a:r>
              <a:t>Επίπεδο κύριου τμήματος τέσσερα</a:t>
            </a:r>
          </a:p>
          <a:p>
            <a:pPr lvl="4"/>
            <a:r>
              <a:t>Επίπεδο κύριου τμήματος πέντε</a:t>
            </a:r>
          </a:p>
        </p:txBody>
      </p:sp>
      <p:sp>
        <p:nvSpPr>
          <p:cNvPr id="58" name="Αριθμός σλάιντ"/>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Τίτλος, κουκκίδες και φωτογραφίες">
    <p:spTree>
      <p:nvGrpSpPr>
        <p:cNvPr id="1" name=""/>
        <p:cNvGrpSpPr/>
        <p:nvPr/>
      </p:nvGrpSpPr>
      <p:grpSpPr>
        <a:xfrm>
          <a:off x="0" y="0"/>
          <a:ext cx="0" cy="0"/>
          <a:chOff x="0" y="0"/>
          <a:chExt cx="0" cy="0"/>
        </a:xfrm>
      </p:grpSpPr>
      <p:sp>
        <p:nvSpPr>
          <p:cNvPr id="65" name="Κόκκινο σκάφος αγκυροβολημένο σε μια αποβάθρα σε ποτάμι με δέντρα κατά μήκος της ακτογραμμής και έναν θολό μπλε ουρανό στο φόντο"/>
          <p:cNvSpPr/>
          <p:nvPr>
            <p:ph type="pic" idx="21"/>
          </p:nvPr>
        </p:nvSpPr>
        <p:spPr>
          <a:xfrm>
            <a:off x="12496800" y="-1485900"/>
            <a:ext cx="10193867" cy="15290800"/>
          </a:xfrm>
          <a:prstGeom prst="rect">
            <a:avLst/>
          </a:prstGeom>
        </p:spPr>
        <p:txBody>
          <a:bodyPr lIns="91439" tIns="45719" rIns="91439" bIns="45719" anchor="t">
            <a:noAutofit/>
          </a:bodyPr>
          <a:lstStyle/>
          <a:p>
            <a:pPr/>
          </a:p>
        </p:txBody>
      </p:sp>
      <p:sp>
        <p:nvSpPr>
          <p:cNvPr id="66" name="Κείμενο τίτλου"/>
          <p:cNvSpPr txBox="1"/>
          <p:nvPr>
            <p:ph type="title"/>
          </p:nvPr>
        </p:nvSpPr>
        <p:spPr>
          <a:prstGeom prst="rect">
            <a:avLst/>
          </a:prstGeom>
        </p:spPr>
        <p:txBody>
          <a:bodyPr/>
          <a:lstStyle/>
          <a:p>
            <a:pPr/>
            <a:r>
              <a:t>Κείμενο τίτλου</a:t>
            </a:r>
          </a:p>
        </p:txBody>
      </p:sp>
      <p:sp>
        <p:nvSpPr>
          <p:cNvPr id="67" name="Επίπεδο κύριου τμήματος ένα…"/>
          <p:cNvSpPr txBox="1"/>
          <p:nvPr>
            <p:ph type="body" sz="half" idx="1"/>
          </p:nvPr>
        </p:nvSpPr>
        <p:spPr>
          <a:xfrm>
            <a:off x="1790700" y="3644900"/>
            <a:ext cx="10007600" cy="8839200"/>
          </a:xfrm>
          <a:prstGeom prst="rect">
            <a:avLst/>
          </a:prstGeom>
        </p:spPr>
        <p:txBody>
          <a:bodyPr/>
          <a:lstStyle>
            <a:lvl1pPr marL="431800" indent="-431800">
              <a:spcBef>
                <a:spcPts val="5300"/>
              </a:spcBef>
              <a:defRPr sz="3800"/>
            </a:lvl1pPr>
            <a:lvl2pPr marL="863600" indent="-431800">
              <a:spcBef>
                <a:spcPts val="5300"/>
              </a:spcBef>
              <a:defRPr sz="3800"/>
            </a:lvl2pPr>
            <a:lvl3pPr marL="1295400" indent="-431800">
              <a:spcBef>
                <a:spcPts val="5300"/>
              </a:spcBef>
              <a:defRPr sz="3800"/>
            </a:lvl3pPr>
            <a:lvl4pPr marL="1727200" indent="-431800">
              <a:spcBef>
                <a:spcPts val="5300"/>
              </a:spcBef>
              <a:defRPr sz="3800"/>
            </a:lvl4pPr>
            <a:lvl5pPr marL="2159000" indent="-431800">
              <a:spcBef>
                <a:spcPts val="5300"/>
              </a:spcBef>
              <a:defRPr sz="3800"/>
            </a:lvl5pPr>
          </a:lstStyle>
          <a:p>
            <a:pPr/>
            <a:r>
              <a:t>Επίπεδο κύριου τμήματος ένα</a:t>
            </a:r>
          </a:p>
          <a:p>
            <a:pPr lvl="1"/>
            <a:r>
              <a:t>Επίπεδο κύριου τμήματος δύο</a:t>
            </a:r>
          </a:p>
          <a:p>
            <a:pPr lvl="2"/>
            <a:r>
              <a:t>Επίπεδο κύριου τμήματος τρία</a:t>
            </a:r>
          </a:p>
          <a:p>
            <a:pPr lvl="3"/>
            <a:r>
              <a:t>Επίπεδο κύριου τμήματος τέσσερα</a:t>
            </a:r>
          </a:p>
          <a:p>
            <a:pPr lvl="4"/>
            <a:r>
              <a:t>Επίπεδο κύριου τμήματος πέντε</a:t>
            </a:r>
          </a:p>
        </p:txBody>
      </p:sp>
      <p:sp>
        <p:nvSpPr>
          <p:cNvPr id="68" name="Αριθμός σλάιντ"/>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Κουκκίδες">
    <p:spTree>
      <p:nvGrpSpPr>
        <p:cNvPr id="1" name=""/>
        <p:cNvGrpSpPr/>
        <p:nvPr/>
      </p:nvGrpSpPr>
      <p:grpSpPr>
        <a:xfrm>
          <a:off x="0" y="0"/>
          <a:ext cx="0" cy="0"/>
          <a:chOff x="0" y="0"/>
          <a:chExt cx="0" cy="0"/>
        </a:xfrm>
      </p:grpSpPr>
      <p:sp>
        <p:nvSpPr>
          <p:cNvPr id="75" name="Επίπεδο κύριου τμήματος ένα…"/>
          <p:cNvSpPr txBox="1"/>
          <p:nvPr>
            <p:ph type="body" idx="1"/>
          </p:nvPr>
        </p:nvSpPr>
        <p:spPr>
          <a:xfrm>
            <a:off x="1790700" y="1790700"/>
            <a:ext cx="20815300" cy="10147300"/>
          </a:xfrm>
          <a:prstGeom prst="rect">
            <a:avLst/>
          </a:prstGeom>
        </p:spPr>
        <p:txBody>
          <a:bodyPr/>
          <a:lstStyle/>
          <a:p>
            <a:pPr/>
            <a:r>
              <a:t>Επίπεδο κύριου τμήματος ένα</a:t>
            </a:r>
          </a:p>
          <a:p>
            <a:pPr lvl="1"/>
            <a:r>
              <a:t>Επίπεδο κύριου τμήματος δύο</a:t>
            </a:r>
          </a:p>
          <a:p>
            <a:pPr lvl="2"/>
            <a:r>
              <a:t>Επίπεδο κύριου τμήματος τρία</a:t>
            </a:r>
          </a:p>
          <a:p>
            <a:pPr lvl="3"/>
            <a:r>
              <a:t>Επίπεδο κύριου τμήματος τέσσερα</a:t>
            </a:r>
          </a:p>
          <a:p>
            <a:pPr lvl="4"/>
            <a:r>
              <a:t>Επίπεδο κύριου τμήματος πέντε</a:t>
            </a:r>
          </a:p>
        </p:txBody>
      </p:sp>
      <p:sp>
        <p:nvSpPr>
          <p:cNvPr id="76" name="Αριθμός σλάιντ"/>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Φωτογραφία - 3 εικόνες">
    <p:spTree>
      <p:nvGrpSpPr>
        <p:cNvPr id="1" name=""/>
        <p:cNvGrpSpPr/>
        <p:nvPr/>
      </p:nvGrpSpPr>
      <p:grpSpPr>
        <a:xfrm>
          <a:off x="0" y="0"/>
          <a:ext cx="0" cy="0"/>
          <a:chOff x="0" y="0"/>
          <a:chExt cx="0" cy="0"/>
        </a:xfrm>
      </p:grpSpPr>
      <p:sp>
        <p:nvSpPr>
          <p:cNvPr id="83" name="Ένα παιδί κοιτά με κιάλια ένα χιονισμένο ορεινό τοπίο"/>
          <p:cNvSpPr/>
          <p:nvPr>
            <p:ph type="pic" sz="half" idx="21"/>
          </p:nvPr>
        </p:nvSpPr>
        <p:spPr>
          <a:xfrm>
            <a:off x="12344400" y="7112000"/>
            <a:ext cx="10439400" cy="6959601"/>
          </a:xfrm>
          <a:prstGeom prst="rect">
            <a:avLst/>
          </a:prstGeom>
        </p:spPr>
        <p:txBody>
          <a:bodyPr lIns="91439" tIns="45719" rIns="91439" bIns="45719" anchor="t">
            <a:noAutofit/>
          </a:bodyPr>
          <a:lstStyle/>
          <a:p>
            <a:pPr/>
          </a:p>
        </p:txBody>
      </p:sp>
      <p:sp>
        <p:nvSpPr>
          <p:cNvPr id="84" name="Μικρό βραχώδες νησί καλυμμένο με γρασίδι και περιτριγυρισμένο από ωκεανό με τον γαλάζιο ουρανό στο φόντο"/>
          <p:cNvSpPr/>
          <p:nvPr>
            <p:ph type="pic" sz="half" idx="22"/>
          </p:nvPr>
        </p:nvSpPr>
        <p:spPr>
          <a:xfrm>
            <a:off x="12407900" y="190500"/>
            <a:ext cx="10363200" cy="6908800"/>
          </a:xfrm>
          <a:prstGeom prst="rect">
            <a:avLst/>
          </a:prstGeom>
        </p:spPr>
        <p:txBody>
          <a:bodyPr lIns="91439" tIns="45719" rIns="91439" bIns="45719" anchor="t">
            <a:noAutofit/>
          </a:bodyPr>
          <a:lstStyle/>
          <a:p>
            <a:pPr/>
          </a:p>
        </p:txBody>
      </p:sp>
      <p:sp>
        <p:nvSpPr>
          <p:cNvPr id="85" name="Κόκκινο σκάφος αγκυροβολημένο σε μια αποβάθρα σε ποτάμι με δέντρα κατά μήκος της ακτογραμμής και έναν θολό μπλε ουρανό στο φόντο"/>
          <p:cNvSpPr/>
          <p:nvPr>
            <p:ph type="pic" idx="23"/>
          </p:nvPr>
        </p:nvSpPr>
        <p:spPr>
          <a:xfrm>
            <a:off x="1583264" y="-1879600"/>
            <a:ext cx="10414004" cy="15621000"/>
          </a:xfrm>
          <a:prstGeom prst="rect">
            <a:avLst/>
          </a:prstGeom>
        </p:spPr>
        <p:txBody>
          <a:bodyPr lIns="91439" tIns="45719" rIns="91439" bIns="45719" anchor="t">
            <a:noAutofit/>
          </a:bodyPr>
          <a:lstStyle/>
          <a:p>
            <a:pPr/>
          </a:p>
        </p:txBody>
      </p:sp>
      <p:sp>
        <p:nvSpPr>
          <p:cNvPr id="86" name="Αριθμός σλάιντ"/>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Παράθεση">
    <p:spTree>
      <p:nvGrpSpPr>
        <p:cNvPr id="1" name=""/>
        <p:cNvGrpSpPr/>
        <p:nvPr/>
      </p:nvGrpSpPr>
      <p:grpSpPr>
        <a:xfrm>
          <a:off x="0" y="0"/>
          <a:ext cx="0" cy="0"/>
          <a:chOff x="0" y="0"/>
          <a:chExt cx="0" cy="0"/>
        </a:xfrm>
      </p:grpSpPr>
      <p:sp>
        <p:nvSpPr>
          <p:cNvPr id="93" name="Επίπεδο κύριου τμήματος ένα…"/>
          <p:cNvSpPr txBox="1"/>
          <p:nvPr>
            <p:ph type="body" sz="quarter" idx="1"/>
          </p:nvPr>
        </p:nvSpPr>
        <p:spPr>
          <a:xfrm>
            <a:off x="2387600" y="8953500"/>
            <a:ext cx="19621500" cy="685800"/>
          </a:xfrm>
          <a:prstGeom prst="rect">
            <a:avLst/>
          </a:prstGeom>
        </p:spPr>
        <p:txBody>
          <a:bodyPr anchor="t"/>
          <a:lstStyle>
            <a:lvl1pPr marL="0" indent="0" algn="ctr">
              <a:spcBef>
                <a:spcPts val="0"/>
              </a:spcBef>
              <a:buSzTx/>
              <a:buNone/>
              <a:defRPr b="1" sz="3800">
                <a:latin typeface="+mj-lt"/>
                <a:ea typeface="+mj-ea"/>
                <a:cs typeface="+mj-cs"/>
                <a:sym typeface="Helvetica"/>
              </a:defRPr>
            </a:lvl1pPr>
            <a:lvl2pPr marL="1055076" indent="-445476" algn="ctr">
              <a:spcBef>
                <a:spcPts val="0"/>
              </a:spcBef>
              <a:defRPr b="1" sz="3800">
                <a:latin typeface="+mj-lt"/>
                <a:ea typeface="+mj-ea"/>
                <a:cs typeface="+mj-cs"/>
                <a:sym typeface="Helvetica"/>
              </a:defRPr>
            </a:lvl2pPr>
            <a:lvl3pPr marL="1664675" indent="-445476" algn="ctr">
              <a:spcBef>
                <a:spcPts val="0"/>
              </a:spcBef>
              <a:defRPr b="1" sz="3800">
                <a:latin typeface="+mj-lt"/>
                <a:ea typeface="+mj-ea"/>
                <a:cs typeface="+mj-cs"/>
                <a:sym typeface="Helvetica"/>
              </a:defRPr>
            </a:lvl3pPr>
            <a:lvl4pPr marL="2274275" indent="-445475" algn="ctr">
              <a:spcBef>
                <a:spcPts val="0"/>
              </a:spcBef>
              <a:defRPr b="1" sz="3800">
                <a:latin typeface="+mj-lt"/>
                <a:ea typeface="+mj-ea"/>
                <a:cs typeface="+mj-cs"/>
                <a:sym typeface="Helvetica"/>
              </a:defRPr>
            </a:lvl4pPr>
            <a:lvl5pPr marL="2883875" indent="-445475" algn="ctr">
              <a:spcBef>
                <a:spcPts val="0"/>
              </a:spcBef>
              <a:defRPr b="1" sz="3800">
                <a:latin typeface="+mj-lt"/>
                <a:ea typeface="+mj-ea"/>
                <a:cs typeface="+mj-cs"/>
                <a:sym typeface="Helvetica"/>
              </a:defRPr>
            </a:lvl5pPr>
          </a:lstStyle>
          <a:p>
            <a:pPr/>
            <a:r>
              <a:t>Επίπεδο κύριου τμήματος ένα</a:t>
            </a:r>
          </a:p>
          <a:p>
            <a:pPr lvl="1"/>
            <a:r>
              <a:t>Επίπεδο κύριου τμήματος δύο</a:t>
            </a:r>
          </a:p>
          <a:p>
            <a:pPr lvl="2"/>
            <a:r>
              <a:t>Επίπεδο κύριου τμήματος τρία</a:t>
            </a:r>
          </a:p>
          <a:p>
            <a:pPr lvl="3"/>
            <a:r>
              <a:t>Επίπεδο κύριου τμήματος τέσσερα</a:t>
            </a:r>
          </a:p>
          <a:p>
            <a:pPr lvl="4"/>
            <a:r>
              <a:t>Επίπεδο κύριου τμήματος πέντε</a:t>
            </a:r>
          </a:p>
        </p:txBody>
      </p:sp>
      <p:sp>
        <p:nvSpPr>
          <p:cNvPr id="94" name="«Πληκτρολογήστε παράθεση εδώ.»"/>
          <p:cNvSpPr txBox="1"/>
          <p:nvPr>
            <p:ph type="body" sz="quarter" idx="21"/>
          </p:nvPr>
        </p:nvSpPr>
        <p:spPr>
          <a:xfrm>
            <a:off x="2387600" y="6007100"/>
            <a:ext cx="19621500" cy="952500"/>
          </a:xfrm>
          <a:prstGeom prst="rect">
            <a:avLst/>
          </a:prstGeom>
        </p:spPr>
        <p:txBody>
          <a:bodyPr/>
          <a:lstStyle/>
          <a:p>
            <a:pPr/>
          </a:p>
        </p:txBody>
      </p:sp>
      <p:sp>
        <p:nvSpPr>
          <p:cNvPr id="95" name="Αριθμός σλάιντ"/>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Φωτογραφία">
    <p:spTree>
      <p:nvGrpSpPr>
        <p:cNvPr id="1" name=""/>
        <p:cNvGrpSpPr/>
        <p:nvPr/>
      </p:nvGrpSpPr>
      <p:grpSpPr>
        <a:xfrm>
          <a:off x="0" y="0"/>
          <a:ext cx="0" cy="0"/>
          <a:chOff x="0" y="0"/>
          <a:chExt cx="0" cy="0"/>
        </a:xfrm>
      </p:grpSpPr>
      <p:sp>
        <p:nvSpPr>
          <p:cNvPr id="102" name="Πανοραμική φωτογραφία δύο ατόμων που κάνουν κανό σε ένα πλατύ ποτάμι με χιονισμένα βουνά στο φόντο"/>
          <p:cNvSpPr/>
          <p:nvPr>
            <p:ph type="pic" idx="21"/>
          </p:nvPr>
        </p:nvSpPr>
        <p:spPr>
          <a:xfrm>
            <a:off x="-47625" y="-2540000"/>
            <a:ext cx="24479250" cy="16319500"/>
          </a:xfrm>
          <a:prstGeom prst="rect">
            <a:avLst/>
          </a:prstGeom>
        </p:spPr>
        <p:txBody>
          <a:bodyPr lIns="91439" tIns="45719" rIns="91439" bIns="45719" anchor="t">
            <a:noAutofit/>
          </a:bodyPr>
          <a:lstStyle/>
          <a:p>
            <a:pPr/>
          </a:p>
        </p:txBody>
      </p:sp>
      <p:sp>
        <p:nvSpPr>
          <p:cNvPr id="103" name="Αριθμός σλάιντ"/>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Κενή">
    <p:spTree>
      <p:nvGrpSpPr>
        <p:cNvPr id="1" name=""/>
        <p:cNvGrpSpPr/>
        <p:nvPr/>
      </p:nvGrpSpPr>
      <p:grpSpPr>
        <a:xfrm>
          <a:off x="0" y="0"/>
          <a:ext cx="0" cy="0"/>
          <a:chOff x="0" y="0"/>
          <a:chExt cx="0" cy="0"/>
        </a:xfrm>
      </p:grpSpPr>
      <p:sp>
        <p:nvSpPr>
          <p:cNvPr id="110" name="Αριθμός σλάιντ"/>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Κείμενο τίτλου"/>
          <p:cNvSpPr txBox="1"/>
          <p:nvPr>
            <p:ph type="title"/>
          </p:nvPr>
        </p:nvSpPr>
        <p:spPr>
          <a:xfrm>
            <a:off x="1790700" y="571500"/>
            <a:ext cx="20815300" cy="2984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Κείμενο τίτλου</a:t>
            </a:r>
          </a:p>
        </p:txBody>
      </p:sp>
      <p:sp>
        <p:nvSpPr>
          <p:cNvPr id="3" name="Επίπεδο κύριου τμήματος ένα…"/>
          <p:cNvSpPr txBox="1"/>
          <p:nvPr>
            <p:ph type="body" idx="1"/>
          </p:nvPr>
        </p:nvSpPr>
        <p:spPr>
          <a:xfrm>
            <a:off x="1790700" y="3644900"/>
            <a:ext cx="20815300" cy="883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Επίπεδο κύριου τμήματος ένα</a:t>
            </a:r>
          </a:p>
          <a:p>
            <a:pPr lvl="1"/>
            <a:r>
              <a:t>Επίπεδο κύριου τμήματος δύο</a:t>
            </a:r>
          </a:p>
          <a:p>
            <a:pPr lvl="2"/>
            <a:r>
              <a:t>Επίπεδο κύριου τμήματος τρία</a:t>
            </a:r>
          </a:p>
          <a:p>
            <a:pPr lvl="3"/>
            <a:r>
              <a:t>Επίπεδο κύριου τμήματος τέσσερα</a:t>
            </a:r>
          </a:p>
          <a:p>
            <a:pPr lvl="4"/>
            <a:r>
              <a:t>Επίπεδο κύριου τμήματος πέντε</a:t>
            </a:r>
          </a:p>
        </p:txBody>
      </p:sp>
      <p:sp>
        <p:nvSpPr>
          <p:cNvPr id="4" name="Αριθμός σλάιντ"/>
          <p:cNvSpPr txBox="1"/>
          <p:nvPr>
            <p:ph type="sldNum" sz="quarter" idx="2"/>
          </p:nvPr>
        </p:nvSpPr>
        <p:spPr>
          <a:xfrm>
            <a:off x="11955253" y="13004800"/>
            <a:ext cx="453238" cy="469900"/>
          </a:xfrm>
          <a:prstGeom prst="rect">
            <a:avLst/>
          </a:prstGeom>
          <a:ln w="12700">
            <a:miter lim="400000"/>
          </a:ln>
        </p:spPr>
        <p:txBody>
          <a:bodyPr wrap="none" lIns="50800" tIns="50800" rIns="50800" bIns="50800">
            <a:spAutoFit/>
          </a:bodyPr>
          <a:lstStyle>
            <a:lvl1pPr>
              <a:defRPr sz="2400">
                <a:latin typeface="Helvetica Light"/>
                <a:ea typeface="Helvetica Light"/>
                <a:cs typeface="Helvetica Light"/>
                <a:sym typeface="Helvetica Light"/>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Helvetica Light"/>
          <a:ea typeface="Helvetica Light"/>
          <a:cs typeface="Helvetica Light"/>
          <a:sym typeface="Helvetica Light"/>
        </a:defRPr>
      </a:lvl1pPr>
      <a:lvl2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Helvetica Light"/>
          <a:ea typeface="Helvetica Light"/>
          <a:cs typeface="Helvetica Light"/>
          <a:sym typeface="Helvetica Light"/>
        </a:defRPr>
      </a:lvl2pPr>
      <a:lvl3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Helvetica Light"/>
          <a:ea typeface="Helvetica Light"/>
          <a:cs typeface="Helvetica Light"/>
          <a:sym typeface="Helvetica Light"/>
        </a:defRPr>
      </a:lvl3pPr>
      <a:lvl4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Helvetica Light"/>
          <a:ea typeface="Helvetica Light"/>
          <a:cs typeface="Helvetica Light"/>
          <a:sym typeface="Helvetica Light"/>
        </a:defRPr>
      </a:lvl4pPr>
      <a:lvl5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Helvetica Light"/>
          <a:ea typeface="Helvetica Light"/>
          <a:cs typeface="Helvetica Light"/>
          <a:sym typeface="Helvetica Light"/>
        </a:defRPr>
      </a:lvl5pPr>
      <a:lvl6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Helvetica Light"/>
          <a:ea typeface="Helvetica Light"/>
          <a:cs typeface="Helvetica Light"/>
          <a:sym typeface="Helvetica Light"/>
        </a:defRPr>
      </a:lvl6pPr>
      <a:lvl7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Helvetica Light"/>
          <a:ea typeface="Helvetica Light"/>
          <a:cs typeface="Helvetica Light"/>
          <a:sym typeface="Helvetica Light"/>
        </a:defRPr>
      </a:lvl7pPr>
      <a:lvl8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Helvetica Light"/>
          <a:ea typeface="Helvetica Light"/>
          <a:cs typeface="Helvetica Light"/>
          <a:sym typeface="Helvetica Light"/>
        </a:defRPr>
      </a:lvl8pPr>
      <a:lvl9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Helvetica Light"/>
          <a:ea typeface="Helvetica Light"/>
          <a:cs typeface="Helvetica Light"/>
          <a:sym typeface="Helvetica Light"/>
        </a:defRPr>
      </a:lvl9pPr>
    </p:titleStyle>
    <p:bodyStyle>
      <a:lvl1pPr marL="6096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Helvetica Light"/>
          <a:ea typeface="Helvetica Light"/>
          <a:cs typeface="Helvetica Light"/>
          <a:sym typeface="Helvetica Light"/>
        </a:defRPr>
      </a:lvl1pPr>
      <a:lvl2pPr marL="12192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Helvetica Light"/>
          <a:ea typeface="Helvetica Light"/>
          <a:cs typeface="Helvetica Light"/>
          <a:sym typeface="Helvetica Light"/>
        </a:defRPr>
      </a:lvl2pPr>
      <a:lvl3pPr marL="18288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Helvetica Light"/>
          <a:ea typeface="Helvetica Light"/>
          <a:cs typeface="Helvetica Light"/>
          <a:sym typeface="Helvetica Light"/>
        </a:defRPr>
      </a:lvl3pPr>
      <a:lvl4pPr marL="24384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Helvetica Light"/>
          <a:ea typeface="Helvetica Light"/>
          <a:cs typeface="Helvetica Light"/>
          <a:sym typeface="Helvetica Light"/>
        </a:defRPr>
      </a:lvl4pPr>
      <a:lvl5pPr marL="30480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Helvetica Light"/>
          <a:ea typeface="Helvetica Light"/>
          <a:cs typeface="Helvetica Light"/>
          <a:sym typeface="Helvetica Light"/>
        </a:defRPr>
      </a:lvl5pPr>
      <a:lvl6pPr marL="36576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Helvetica Light"/>
          <a:ea typeface="Helvetica Light"/>
          <a:cs typeface="Helvetica Light"/>
          <a:sym typeface="Helvetica Light"/>
        </a:defRPr>
      </a:lvl6pPr>
      <a:lvl7pPr marL="42672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Helvetica Light"/>
          <a:ea typeface="Helvetica Light"/>
          <a:cs typeface="Helvetica Light"/>
          <a:sym typeface="Helvetica Light"/>
        </a:defRPr>
      </a:lvl7pPr>
      <a:lvl8pPr marL="48768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Helvetica Light"/>
          <a:ea typeface="Helvetica Light"/>
          <a:cs typeface="Helvetica Light"/>
          <a:sym typeface="Helvetica Light"/>
        </a:defRPr>
      </a:lvl8pPr>
      <a:lvl9pPr marL="54864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Helvetica Light"/>
          <a:ea typeface="Helvetica Light"/>
          <a:cs typeface="Helvetica Light"/>
          <a:sym typeface="Helvetica Light"/>
        </a:defRPr>
      </a:lvl9pPr>
    </p:bodyStyle>
    <p:otherStyle>
      <a:lvl1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1pPr>
      <a:lvl2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2pPr>
      <a:lvl3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3pPr>
      <a:lvl4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4pPr>
      <a:lvl5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5pPr>
      <a:lvl6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6pPr>
      <a:lvl7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7pPr>
      <a:lvl8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8pPr>
      <a:lvl9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tif"/></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tif"/></Relationships>

</file>

<file path=ppt/slides/_rels/slide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tif"/></Relationships>

</file>

<file path=ppt/slides/_rels/slide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tif"/><Relationship Id="rId3" Type="http://schemas.openxmlformats.org/officeDocument/2006/relationships/image" Target="../media/image5.tif"/></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 name="Robert Schumann, Carnaval, op.9"/>
          <p:cNvSpPr txBox="1"/>
          <p:nvPr>
            <p:ph type="ctrTitle"/>
          </p:nvPr>
        </p:nvSpPr>
        <p:spPr>
          <a:prstGeom prst="rect">
            <a:avLst/>
          </a:prstGeom>
        </p:spPr>
        <p:txBody>
          <a:bodyPr anchor="ctr"/>
          <a:lstStyle/>
          <a:p>
            <a:pPr>
              <a:defRPr sz="10100"/>
            </a:pPr>
            <a:r>
              <a:t>Robert Schumann, </a:t>
            </a:r>
            <a:r>
              <a:rPr i="1">
                <a:latin typeface="+mj-lt"/>
                <a:ea typeface="+mj-ea"/>
                <a:cs typeface="+mj-cs"/>
                <a:sym typeface="Helvetica"/>
              </a:rPr>
              <a:t>Carnaval</a:t>
            </a:r>
            <a:r>
              <a:t> </a:t>
            </a:r>
            <a:r>
              <a:rPr i="1">
                <a:latin typeface="+mj-lt"/>
                <a:ea typeface="+mj-ea"/>
                <a:cs typeface="+mj-cs"/>
                <a:sym typeface="Helvetica"/>
              </a:rPr>
              <a:t>Op.9</a:t>
            </a:r>
          </a:p>
        </p:txBody>
      </p:sp>
      <p:sp>
        <p:nvSpPr>
          <p:cNvPr id="120" name="Scènes mignonnes sur quatre notes"/>
          <p:cNvSpPr txBox="1"/>
          <p:nvPr>
            <p:ph type="subTitle" sz="quarter" idx="1"/>
          </p:nvPr>
        </p:nvSpPr>
        <p:spPr>
          <a:prstGeom prst="rect">
            <a:avLst/>
          </a:prstGeom>
        </p:spPr>
        <p:txBody>
          <a:bodyPr/>
          <a:lstStyle>
            <a:lvl1pPr>
              <a:defRPr i="1">
                <a:latin typeface="+mj-lt"/>
                <a:ea typeface="+mj-ea"/>
                <a:cs typeface="+mj-cs"/>
                <a:sym typeface="Helvetica"/>
              </a:defRPr>
            </a:lvl1pPr>
          </a:lstStyle>
          <a:p>
            <a:pPr/>
            <a:r>
              <a:t>Scènes mignonnes sur quatre notes</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 name="Robert Schumann (1810 - 1856)"/>
          <p:cNvSpPr txBox="1"/>
          <p:nvPr>
            <p:ph type="title"/>
          </p:nvPr>
        </p:nvSpPr>
        <p:spPr>
          <a:prstGeom prst="rect">
            <a:avLst/>
          </a:prstGeom>
        </p:spPr>
        <p:txBody>
          <a:bodyPr/>
          <a:lstStyle/>
          <a:p>
            <a:pPr/>
            <a:r>
              <a:t>Robert Schumann (1810-1856)</a:t>
            </a:r>
          </a:p>
        </p:txBody>
      </p:sp>
      <p:sp>
        <p:nvSpPr>
          <p:cNvPr id="123" name="Γερμανός συνθέτης της Ρομαντικής εποχής.…"/>
          <p:cNvSpPr txBox="1"/>
          <p:nvPr>
            <p:ph type="body" sz="half" idx="1"/>
          </p:nvPr>
        </p:nvSpPr>
        <p:spPr>
          <a:xfrm>
            <a:off x="1317294" y="3502106"/>
            <a:ext cx="11726706" cy="9605982"/>
          </a:xfrm>
          <a:prstGeom prst="rect">
            <a:avLst/>
          </a:prstGeom>
        </p:spPr>
        <p:txBody>
          <a:bodyPr/>
          <a:lstStyle/>
          <a:p>
            <a:pPr marL="381148" indent="-381148" defTabSz="728667">
              <a:spcBef>
                <a:spcPts val="4600"/>
              </a:spcBef>
              <a:defRPr sz="3276"/>
            </a:pPr>
            <a:r>
              <a:t>Γερμανός συνθέτης της Ρομαντικής εποχής.</a:t>
            </a:r>
          </a:p>
          <a:p>
            <a:pPr marL="381148" indent="-381148" defTabSz="728667">
              <a:spcBef>
                <a:spcPts val="4600"/>
              </a:spcBef>
              <a:defRPr sz="3276"/>
            </a:pPr>
            <a:r>
              <a:t>Μ</a:t>
            </a:r>
            <a:r>
              <a:t>αθήτευσε κοντά στον Friedrich Wieck, διακεκριμένο παιδαγωγό της εποχής. Γνώρισε την κόρη του, την ταλαντούχα πιανίστα Clara Wieck, με την οποία ανέπτυξε συναισθηματικό δεσμό. Παρά τις έντονες αντιρρήσεις του πατέρα της, το ζευγάρι παντρεύτηκε το 1840, σφραγίζοντας μια σχέση που έμελλε να αποτελέσει καθοριστικό κεφάλαιο στη ζωή και στο έργο του συνθέτη. </a:t>
            </a:r>
          </a:p>
          <a:p>
            <a:pPr marL="381148" indent="-381148" defTabSz="728667">
              <a:spcBef>
                <a:spcPts val="4600"/>
              </a:spcBef>
              <a:defRPr sz="3276"/>
            </a:pPr>
            <a:r>
              <a:t>Το 1834, ίδρυσε το </a:t>
            </a:r>
            <a:r>
              <a:rPr i="1">
                <a:latin typeface="+mj-lt"/>
                <a:ea typeface="+mj-ea"/>
                <a:cs typeface="+mj-cs"/>
                <a:sym typeface="Helvetica"/>
              </a:rPr>
              <a:t>Neue Zeitschrift für Musik</a:t>
            </a:r>
            <a:r>
              <a:t>, ένα περιοδικό που προέβαλλε τόσο τους νέους συνθέτες, όσο και τους μεγάλους δασκάλους του παρελθόντος. </a:t>
            </a:r>
          </a:p>
          <a:p>
            <a:pPr marL="381148" indent="-381148" defTabSz="728667">
              <a:spcBef>
                <a:spcPts val="4600"/>
              </a:spcBef>
              <a:defRPr sz="3276"/>
            </a:pPr>
            <a:r>
              <a:t>Ο ίδιος, έγραφε κριτικές υπογράφοντας συχνά με τα ψευδώνυμα “</a:t>
            </a:r>
            <a:r>
              <a:rPr>
                <a:latin typeface="+mj-lt"/>
                <a:ea typeface="+mj-ea"/>
                <a:cs typeface="+mj-cs"/>
                <a:sym typeface="Helvetica"/>
              </a:rPr>
              <a:t>Eusebius”</a:t>
            </a:r>
            <a:r>
              <a:t> και “</a:t>
            </a:r>
            <a:r>
              <a:rPr>
                <a:latin typeface="+mj-lt"/>
                <a:ea typeface="+mj-ea"/>
                <a:cs typeface="+mj-cs"/>
                <a:sym typeface="Helvetica"/>
              </a:rPr>
              <a:t>Florestan”</a:t>
            </a:r>
            <a:r>
              <a:rPr i="1">
                <a:latin typeface="+mj-lt"/>
                <a:ea typeface="+mj-ea"/>
                <a:cs typeface="+mj-cs"/>
                <a:sym typeface="Helvetica"/>
              </a:rPr>
              <a:t>,</a:t>
            </a:r>
            <a:r>
              <a:t> δύο φανταστικά πρόσωπα που αντιπροσώπευαν τους δύο αντίθετους πόλους του ανήσυχου χαρακτήρα του.</a:t>
            </a:r>
          </a:p>
        </p:txBody>
      </p:sp>
      <p:grpSp>
        <p:nvGrpSpPr>
          <p:cNvPr id="128" name="Ομαδοποίηση"/>
          <p:cNvGrpSpPr/>
          <p:nvPr/>
        </p:nvGrpSpPr>
        <p:grpSpPr>
          <a:xfrm>
            <a:off x="14071512" y="3427340"/>
            <a:ext cx="8514011" cy="9898307"/>
            <a:chOff x="0" y="0"/>
            <a:chExt cx="8514009" cy="9898307"/>
          </a:xfrm>
        </p:grpSpPr>
        <p:pic>
          <p:nvPicPr>
            <p:cNvPr id="124" name="Εικόνα" descr="Εικόνα"/>
            <p:cNvPicPr>
              <a:picLocks noChangeAspect="1"/>
            </p:cNvPicPr>
            <p:nvPr/>
          </p:nvPicPr>
          <p:blipFill>
            <a:blip r:embed="rId2">
              <a:extLst/>
            </a:blip>
            <a:stretch>
              <a:fillRect/>
            </a:stretch>
          </p:blipFill>
          <p:spPr>
            <a:xfrm>
              <a:off x="-1" y="0"/>
              <a:ext cx="8514011" cy="8514007"/>
            </a:xfrm>
            <a:prstGeom prst="rect">
              <a:avLst/>
            </a:prstGeom>
            <a:ln w="12700" cap="flat">
              <a:noFill/>
              <a:miter lim="400000"/>
            </a:ln>
            <a:effectLst/>
          </p:spPr>
        </p:pic>
        <p:grpSp>
          <p:nvGrpSpPr>
            <p:cNvPr id="127" name="Caption"/>
            <p:cNvGrpSpPr/>
            <p:nvPr/>
          </p:nvGrpSpPr>
          <p:grpSpPr>
            <a:xfrm>
              <a:off x="-1" y="8615605"/>
              <a:ext cx="8514011" cy="1282703"/>
              <a:chOff x="0" y="0"/>
              <a:chExt cx="8514009" cy="1282701"/>
            </a:xfrm>
          </p:grpSpPr>
          <p:sp>
            <p:nvSpPr>
              <p:cNvPr id="125" name="Ορθογώνιο"/>
              <p:cNvSpPr/>
              <p:nvPr/>
            </p:nvSpPr>
            <p:spPr>
              <a:xfrm>
                <a:off x="0" y="0"/>
                <a:ext cx="8514010" cy="1282702"/>
              </a:xfrm>
              <a:prstGeom prst="roundRect">
                <a:avLst>
                  <a:gd name="adj" fmla="val 0"/>
                </a:avLst>
              </a:prstGeom>
              <a:solidFill>
                <a:srgbClr val="000000">
                  <a:alpha val="0"/>
                </a:srgbClr>
              </a:solidFill>
              <a:ln w="12700" cap="flat">
                <a:noFill/>
                <a:miter lim="400000"/>
              </a:ln>
              <a:effectLst/>
            </p:spPr>
            <p:txBody>
              <a:bodyPr wrap="square" lIns="50800" tIns="50800" rIns="50800" bIns="50800" numCol="1" anchor="t">
                <a:noAutofit/>
              </a:bodyPr>
              <a:lstStyle/>
              <a:p>
                <a:pPr>
                  <a:defRPr sz="2600">
                    <a:solidFill>
                      <a:srgbClr val="FF0000"/>
                    </a:solidFill>
                    <a:latin typeface="Helvetica Light"/>
                    <a:ea typeface="Helvetica Light"/>
                    <a:cs typeface="Helvetica Light"/>
                    <a:sym typeface="Helvetica Light"/>
                  </a:defRPr>
                </a:pPr>
              </a:p>
            </p:txBody>
          </p:sp>
          <p:sp>
            <p:nvSpPr>
              <p:cNvPr id="126" name="Public Domain,…"/>
              <p:cNvSpPr txBox="1"/>
              <p:nvPr/>
            </p:nvSpPr>
            <p:spPr>
              <a:xfrm>
                <a:off x="0" y="-1"/>
                <a:ext cx="8514010" cy="12827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defRPr sz="2600">
                    <a:latin typeface="Helvetica Light"/>
                    <a:ea typeface="Helvetica Light"/>
                    <a:cs typeface="Helvetica Light"/>
                    <a:sym typeface="Helvetica Light"/>
                  </a:defRPr>
                </a:pPr>
                <a:r>
                  <a:t>Public Domain, </a:t>
                </a:r>
              </a:p>
              <a:p>
                <a:pPr>
                  <a:defRPr sz="2600">
                    <a:latin typeface="Helvetica Light"/>
                    <a:ea typeface="Helvetica Light"/>
                    <a:cs typeface="Helvetica Light"/>
                    <a:sym typeface="Helvetica Light"/>
                  </a:defRPr>
                </a:pPr>
                <a:r>
                  <a:t>https://commons.wikimedia.org/wiki/File:Robert_Schumann_1839</a:t>
                </a:r>
                <a:r>
                  <a:rPr>
                    <a:solidFill>
                      <a:srgbClr val="FF0000"/>
                    </a:solidFill>
                  </a:rPr>
                  <a:t>.</a:t>
                </a:r>
                <a:r>
                  <a:t>jpg</a:t>
                </a:r>
              </a:p>
            </p:txBody>
          </p:sp>
        </p:grpSp>
      </p:gr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 name="Robert Schumann, Carnaval, op.9"/>
          <p:cNvSpPr txBox="1"/>
          <p:nvPr>
            <p:ph type="title"/>
          </p:nvPr>
        </p:nvSpPr>
        <p:spPr>
          <a:prstGeom prst="rect">
            <a:avLst/>
          </a:prstGeom>
        </p:spPr>
        <p:txBody>
          <a:bodyPr/>
          <a:lstStyle/>
          <a:p>
            <a:pPr defTabSz="784225">
              <a:defRPr sz="10600"/>
            </a:pPr>
            <a:r>
              <a:t>Robert Schumann, </a:t>
            </a:r>
            <a:r>
              <a:rPr i="1">
                <a:latin typeface="+mj-lt"/>
                <a:ea typeface="+mj-ea"/>
                <a:cs typeface="+mj-cs"/>
                <a:sym typeface="Helvetica"/>
              </a:rPr>
              <a:t>Carnaval</a:t>
            </a:r>
            <a:r>
              <a:t> </a:t>
            </a:r>
            <a:r>
              <a:rPr i="1">
                <a:latin typeface="+mj-lt"/>
                <a:ea typeface="+mj-ea"/>
                <a:cs typeface="+mj-cs"/>
                <a:sym typeface="Helvetica"/>
              </a:rPr>
              <a:t>Op.9</a:t>
            </a:r>
          </a:p>
        </p:txBody>
      </p:sp>
      <p:sp>
        <p:nvSpPr>
          <p:cNvPr id="131" name="Το Καρναβάλι είναι αντιπροσωπευτικό έργο για πιάνο του Robert Schumann.…"/>
          <p:cNvSpPr txBox="1"/>
          <p:nvPr>
            <p:ph type="body" sz="half" idx="1"/>
          </p:nvPr>
        </p:nvSpPr>
        <p:spPr>
          <a:prstGeom prst="rect">
            <a:avLst/>
          </a:prstGeom>
        </p:spPr>
        <p:txBody>
          <a:bodyPr/>
          <a:lstStyle/>
          <a:p>
            <a:pPr/>
            <a:r>
              <a:t>Το </a:t>
            </a:r>
            <a:r>
              <a:rPr i="1">
                <a:latin typeface="+mj-lt"/>
                <a:ea typeface="+mj-ea"/>
                <a:cs typeface="+mj-cs"/>
                <a:sym typeface="Helvetica"/>
              </a:rPr>
              <a:t>Carnaval</a:t>
            </a:r>
            <a:r>
              <a:t> </a:t>
            </a:r>
            <a:r>
              <a:rPr i="1">
                <a:latin typeface="+mj-lt"/>
                <a:ea typeface="+mj-ea"/>
                <a:cs typeface="+mj-cs"/>
                <a:sym typeface="Helvetica"/>
              </a:rPr>
              <a:t>Op.9</a:t>
            </a:r>
            <a:r>
              <a:t> είναι αντιπροσωπευτικό έργο για πιάνο του Robert Schumann.</a:t>
            </a:r>
          </a:p>
          <a:p>
            <a:pPr/>
            <a:r>
              <a:t>Η σύνθεση του έργου έγινε το 1835.</a:t>
            </a:r>
          </a:p>
          <a:p>
            <a:pPr/>
            <a:r>
              <a:t>Ο υπότιτλος του έργου είναι </a:t>
            </a:r>
            <a:r>
              <a:rPr i="1">
                <a:latin typeface="+mj-lt"/>
                <a:ea typeface="+mj-ea"/>
                <a:cs typeface="+mj-cs"/>
                <a:sym typeface="Helvetica"/>
              </a:rPr>
              <a:t>Scènes mignonnes sur quatre notes</a:t>
            </a:r>
            <a:r>
              <a:t> (Μικρές σκηνές σε τέσσερις νότες). </a:t>
            </a:r>
          </a:p>
          <a:p>
            <a:pPr/>
            <a:r>
              <a:t>Αποτελείται από 21 μικρά Χαρακτηριστικά κομμάτια.</a:t>
            </a:r>
          </a:p>
        </p:txBody>
      </p:sp>
      <p:grpSp>
        <p:nvGrpSpPr>
          <p:cNvPr id="136" name="Ομαδοποίηση"/>
          <p:cNvGrpSpPr/>
          <p:nvPr/>
        </p:nvGrpSpPr>
        <p:grpSpPr>
          <a:xfrm>
            <a:off x="14373209" y="3707399"/>
            <a:ext cx="7142117" cy="9827208"/>
            <a:chOff x="0" y="0"/>
            <a:chExt cx="7142115" cy="9827206"/>
          </a:xfrm>
        </p:grpSpPr>
        <p:pic>
          <p:nvPicPr>
            <p:cNvPr id="132" name="Εικόνα" descr="Εικόνα"/>
            <p:cNvPicPr>
              <a:picLocks noChangeAspect="1"/>
            </p:cNvPicPr>
            <p:nvPr/>
          </p:nvPicPr>
          <p:blipFill>
            <a:blip r:embed="rId2">
              <a:extLst/>
            </a:blip>
            <a:stretch>
              <a:fillRect/>
            </a:stretch>
          </p:blipFill>
          <p:spPr>
            <a:xfrm>
              <a:off x="0" y="-1"/>
              <a:ext cx="7142117" cy="9166808"/>
            </a:xfrm>
            <a:prstGeom prst="rect">
              <a:avLst/>
            </a:prstGeom>
            <a:ln w="12700" cap="flat">
              <a:noFill/>
              <a:miter lim="400000"/>
            </a:ln>
            <a:effectLst/>
          </p:spPr>
        </p:pic>
        <p:grpSp>
          <p:nvGrpSpPr>
            <p:cNvPr id="135" name="Caption"/>
            <p:cNvGrpSpPr/>
            <p:nvPr/>
          </p:nvGrpSpPr>
          <p:grpSpPr>
            <a:xfrm>
              <a:off x="0" y="9268404"/>
              <a:ext cx="7142117" cy="558802"/>
              <a:chOff x="0" y="0"/>
              <a:chExt cx="7142115" cy="558801"/>
            </a:xfrm>
          </p:grpSpPr>
          <p:sp>
            <p:nvSpPr>
              <p:cNvPr id="133" name="Ορθογώνιο"/>
              <p:cNvSpPr/>
              <p:nvPr/>
            </p:nvSpPr>
            <p:spPr>
              <a:xfrm>
                <a:off x="0" y="0"/>
                <a:ext cx="7142116" cy="558802"/>
              </a:xfrm>
              <a:prstGeom prst="roundRect">
                <a:avLst>
                  <a:gd name="adj" fmla="val 0"/>
                </a:avLst>
              </a:prstGeom>
              <a:solidFill>
                <a:srgbClr val="000000">
                  <a:alpha val="0"/>
                </a:srgbClr>
              </a:solidFill>
              <a:ln w="12700" cap="flat">
                <a:noFill/>
                <a:miter lim="400000"/>
              </a:ln>
              <a:effectLst/>
            </p:spPr>
            <p:txBody>
              <a:bodyPr wrap="square" lIns="50800" tIns="50800" rIns="50800" bIns="50800" numCol="1" anchor="t">
                <a:noAutofit/>
              </a:bodyPr>
              <a:lstStyle/>
              <a:p>
                <a:pPr>
                  <a:defRPr sz="3000">
                    <a:latin typeface="Helvetica Light"/>
                    <a:ea typeface="Helvetica Light"/>
                    <a:cs typeface="Helvetica Light"/>
                    <a:sym typeface="Helvetica Light"/>
                  </a:defRPr>
                </a:pPr>
              </a:p>
            </p:txBody>
          </p:sp>
          <p:sp>
            <p:nvSpPr>
              <p:cNvPr id="134" name="Public Domain"/>
              <p:cNvSpPr txBox="1"/>
              <p:nvPr/>
            </p:nvSpPr>
            <p:spPr>
              <a:xfrm>
                <a:off x="0" y="-1"/>
                <a:ext cx="7142116" cy="558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a:defRPr sz="3000">
                    <a:latin typeface="Helvetica Light"/>
                    <a:ea typeface="Helvetica Light"/>
                    <a:cs typeface="Helvetica Light"/>
                    <a:sym typeface="Helvetica Light"/>
                  </a:defRPr>
                </a:lvl1pPr>
              </a:lstStyle>
              <a:p>
                <a:pPr/>
                <a:r>
                  <a:t>Public Domain</a:t>
                </a:r>
              </a:p>
            </p:txBody>
          </p:sp>
        </p:grpSp>
      </p:gr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 name="Ευσέβιος"/>
          <p:cNvSpPr txBox="1"/>
          <p:nvPr>
            <p:ph type="title"/>
          </p:nvPr>
        </p:nvSpPr>
        <p:spPr>
          <a:xfrm>
            <a:off x="1813178" y="577850"/>
            <a:ext cx="9962644" cy="2984501"/>
          </a:xfrm>
          <a:prstGeom prst="rect">
            <a:avLst/>
          </a:prstGeom>
        </p:spPr>
        <p:txBody>
          <a:bodyPr/>
          <a:lstStyle>
            <a:lvl1pPr>
              <a:spcBef>
                <a:spcPts val="5300"/>
              </a:spcBef>
              <a:defRPr>
                <a:latin typeface="+mj-lt"/>
                <a:ea typeface="+mj-ea"/>
                <a:cs typeface="+mj-cs"/>
                <a:sym typeface="Helvetica"/>
              </a:defRPr>
            </a:lvl1pPr>
          </a:lstStyle>
          <a:p>
            <a:pPr/>
            <a:r>
              <a:t>“Eusebius”</a:t>
            </a:r>
          </a:p>
        </p:txBody>
      </p:sp>
      <p:sp>
        <p:nvSpPr>
          <p:cNvPr id="139" name="Ο Ευσέβιος είναι το πέμπτο κομμάτι του έργου.…"/>
          <p:cNvSpPr txBox="1"/>
          <p:nvPr>
            <p:ph type="body" sz="half" idx="1"/>
          </p:nvPr>
        </p:nvSpPr>
        <p:spPr>
          <a:xfrm>
            <a:off x="1790700" y="3953557"/>
            <a:ext cx="10007601" cy="8839203"/>
          </a:xfrm>
          <a:prstGeom prst="rect">
            <a:avLst/>
          </a:prstGeom>
        </p:spPr>
        <p:txBody>
          <a:bodyPr/>
          <a:lstStyle/>
          <a:p>
            <a:pPr/>
            <a:r>
              <a:t>Ο “</a:t>
            </a:r>
            <a:r>
              <a:rPr>
                <a:latin typeface="+mj-lt"/>
                <a:ea typeface="+mj-ea"/>
                <a:cs typeface="+mj-cs"/>
                <a:sym typeface="Helvetica"/>
              </a:rPr>
              <a:t>Eusebius”</a:t>
            </a:r>
            <a:r>
              <a:rPr i="1">
                <a:latin typeface="+mj-lt"/>
                <a:ea typeface="+mj-ea"/>
                <a:cs typeface="+mj-cs"/>
                <a:sym typeface="Helvetica"/>
              </a:rPr>
              <a:t> </a:t>
            </a:r>
            <a:r>
              <a:t>είναι το πέμπτο κομμάτι του έργου.</a:t>
            </a:r>
          </a:p>
          <a:p>
            <a:pPr/>
            <a:r>
              <a:t>Αντανακλά τη στοχαστική και ονειροπόλα πλευρά της προσωπικότητας του συνθέτη.</a:t>
            </a:r>
          </a:p>
          <a:p>
            <a:pPr/>
            <a:r>
              <a:t>Η μελωδία του κομματιού έχει λεπτεπίλεπτο (ευαίσθητο και διακριτικό) και νοσταλγικό χαρακτήρα.</a:t>
            </a:r>
          </a:p>
        </p:txBody>
      </p:sp>
      <p:grpSp>
        <p:nvGrpSpPr>
          <p:cNvPr id="144" name="Ομαδοποίηση"/>
          <p:cNvGrpSpPr/>
          <p:nvPr/>
        </p:nvGrpSpPr>
        <p:grpSpPr>
          <a:xfrm>
            <a:off x="13506488" y="1058831"/>
            <a:ext cx="9380636" cy="12258739"/>
            <a:chOff x="0" y="0"/>
            <a:chExt cx="9380635" cy="12258738"/>
          </a:xfrm>
        </p:grpSpPr>
        <p:pic>
          <p:nvPicPr>
            <p:cNvPr id="140" name="Εικόνα" descr="Εικόνα"/>
            <p:cNvPicPr>
              <a:picLocks noChangeAspect="1"/>
            </p:cNvPicPr>
            <p:nvPr/>
          </p:nvPicPr>
          <p:blipFill>
            <a:blip r:embed="rId2">
              <a:extLst/>
            </a:blip>
            <a:stretch>
              <a:fillRect/>
            </a:stretch>
          </p:blipFill>
          <p:spPr>
            <a:xfrm>
              <a:off x="-1" y="0"/>
              <a:ext cx="9380636" cy="11598339"/>
            </a:xfrm>
            <a:prstGeom prst="rect">
              <a:avLst/>
            </a:prstGeom>
            <a:ln w="12700" cap="flat">
              <a:noFill/>
              <a:miter lim="400000"/>
            </a:ln>
            <a:effectLst/>
          </p:spPr>
        </p:pic>
        <p:grpSp>
          <p:nvGrpSpPr>
            <p:cNvPr id="143" name="Caption"/>
            <p:cNvGrpSpPr/>
            <p:nvPr/>
          </p:nvGrpSpPr>
          <p:grpSpPr>
            <a:xfrm>
              <a:off x="-1" y="11699937"/>
              <a:ext cx="9380636" cy="558802"/>
              <a:chOff x="0" y="0"/>
              <a:chExt cx="9380635" cy="558801"/>
            </a:xfrm>
          </p:grpSpPr>
          <p:sp>
            <p:nvSpPr>
              <p:cNvPr id="141" name="Ορθογώνιο"/>
              <p:cNvSpPr/>
              <p:nvPr/>
            </p:nvSpPr>
            <p:spPr>
              <a:xfrm>
                <a:off x="0" y="0"/>
                <a:ext cx="9380636" cy="558802"/>
              </a:xfrm>
              <a:prstGeom prst="roundRect">
                <a:avLst>
                  <a:gd name="adj" fmla="val 0"/>
                </a:avLst>
              </a:prstGeom>
              <a:solidFill>
                <a:srgbClr val="000000">
                  <a:alpha val="0"/>
                </a:srgbClr>
              </a:solidFill>
              <a:ln w="12700" cap="flat">
                <a:noFill/>
                <a:miter lim="400000"/>
              </a:ln>
              <a:effectLst/>
            </p:spPr>
            <p:txBody>
              <a:bodyPr wrap="square" lIns="50800" tIns="50800" rIns="50800" bIns="50800" numCol="1" anchor="t">
                <a:noAutofit/>
              </a:bodyPr>
              <a:lstStyle/>
              <a:p>
                <a:pPr>
                  <a:defRPr sz="3000">
                    <a:latin typeface="Helvetica Light"/>
                    <a:ea typeface="Helvetica Light"/>
                    <a:cs typeface="Helvetica Light"/>
                    <a:sym typeface="Helvetica Light"/>
                  </a:defRPr>
                </a:pPr>
              </a:p>
            </p:txBody>
          </p:sp>
          <p:sp>
            <p:nvSpPr>
              <p:cNvPr id="142" name="Public Domain"/>
              <p:cNvSpPr txBox="1"/>
              <p:nvPr/>
            </p:nvSpPr>
            <p:spPr>
              <a:xfrm>
                <a:off x="-1" y="-1"/>
                <a:ext cx="9380637" cy="558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a:defRPr sz="3000">
                    <a:latin typeface="Helvetica Light"/>
                    <a:ea typeface="Helvetica Light"/>
                    <a:cs typeface="Helvetica Light"/>
                    <a:sym typeface="Helvetica Light"/>
                  </a:defRPr>
                </a:lvl1pPr>
              </a:lstStyle>
              <a:p>
                <a:pPr/>
                <a:r>
                  <a:t>Public Domain</a:t>
                </a:r>
              </a:p>
            </p:txBody>
          </p:sp>
        </p:grpSp>
      </p:gr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 name="Φλορεστάν"/>
          <p:cNvSpPr txBox="1"/>
          <p:nvPr>
            <p:ph type="title"/>
          </p:nvPr>
        </p:nvSpPr>
        <p:spPr>
          <a:xfrm>
            <a:off x="1813178" y="577850"/>
            <a:ext cx="9962644" cy="2984500"/>
          </a:xfrm>
          <a:prstGeom prst="rect">
            <a:avLst/>
          </a:prstGeom>
        </p:spPr>
        <p:txBody>
          <a:bodyPr/>
          <a:lstStyle>
            <a:lvl1pPr>
              <a:defRPr>
                <a:latin typeface="+mj-lt"/>
                <a:ea typeface="+mj-ea"/>
                <a:cs typeface="+mj-cs"/>
                <a:sym typeface="Helvetica"/>
              </a:defRPr>
            </a:lvl1pPr>
          </a:lstStyle>
          <a:p>
            <a:pPr/>
            <a:r>
              <a:t>“Florestan”</a:t>
            </a:r>
          </a:p>
        </p:txBody>
      </p:sp>
      <p:sp>
        <p:nvSpPr>
          <p:cNvPr id="147" name="Ο Φλορεστάν είναι το έκτο κομμάτι του έργου.…"/>
          <p:cNvSpPr txBox="1"/>
          <p:nvPr>
            <p:ph type="body" sz="half" idx="1"/>
          </p:nvPr>
        </p:nvSpPr>
        <p:spPr>
          <a:xfrm>
            <a:off x="1790700" y="3953557"/>
            <a:ext cx="10007601" cy="8839203"/>
          </a:xfrm>
          <a:prstGeom prst="rect">
            <a:avLst/>
          </a:prstGeom>
        </p:spPr>
        <p:txBody>
          <a:bodyPr/>
          <a:lstStyle/>
          <a:p>
            <a:pPr/>
          </a:p>
          <a:p>
            <a:pPr/>
            <a:r>
              <a:t>Ο “</a:t>
            </a:r>
            <a:r>
              <a:rPr>
                <a:latin typeface="+mj-lt"/>
                <a:ea typeface="+mj-ea"/>
                <a:cs typeface="+mj-cs"/>
                <a:sym typeface="Helvetica"/>
              </a:rPr>
              <a:t>Florestan”</a:t>
            </a:r>
            <a:r>
              <a:t> είναι το έκτο κομμάτι του έργου.</a:t>
            </a:r>
          </a:p>
          <a:p>
            <a:pPr/>
            <a:r>
              <a:t>Αντιπροσωπεύει την ανυπότακτη και εσωτερικά φορτισμένη φύση του συνθέτη.</a:t>
            </a:r>
          </a:p>
          <a:p>
            <a:pPr/>
            <a:r>
              <a:t>Η μελωδία του κομματιού έχει επιθετικό και αιχμηρό χαρακτήρα.</a:t>
            </a:r>
          </a:p>
        </p:txBody>
      </p:sp>
      <p:pic>
        <p:nvPicPr>
          <p:cNvPr id="148" name="Εικόνα" descr="Εικόνα"/>
          <p:cNvPicPr>
            <a:picLocks noChangeAspect="1"/>
          </p:cNvPicPr>
          <p:nvPr/>
        </p:nvPicPr>
        <p:blipFill>
          <a:blip r:embed="rId2">
            <a:extLst/>
          </a:blip>
          <a:stretch>
            <a:fillRect/>
          </a:stretch>
        </p:blipFill>
        <p:spPr>
          <a:xfrm>
            <a:off x="14136053" y="952540"/>
            <a:ext cx="8177625" cy="10743153"/>
          </a:xfrm>
          <a:prstGeom prst="rect">
            <a:avLst/>
          </a:prstGeom>
          <a:ln w="12700">
            <a:miter lim="400000"/>
          </a:ln>
        </p:spPr>
      </p:pic>
      <p:grpSp>
        <p:nvGrpSpPr>
          <p:cNvPr id="153" name="Ομαδοποίηση"/>
          <p:cNvGrpSpPr/>
          <p:nvPr/>
        </p:nvGrpSpPr>
        <p:grpSpPr>
          <a:xfrm>
            <a:off x="14136053" y="11356092"/>
            <a:ext cx="8177626" cy="2158595"/>
            <a:chOff x="0" y="0"/>
            <a:chExt cx="8177624" cy="2158594"/>
          </a:xfrm>
        </p:grpSpPr>
        <p:pic>
          <p:nvPicPr>
            <p:cNvPr id="149" name="Εικόνα" descr="Εικόνα"/>
            <p:cNvPicPr>
              <a:picLocks noChangeAspect="1"/>
            </p:cNvPicPr>
            <p:nvPr/>
          </p:nvPicPr>
          <p:blipFill>
            <a:blip r:embed="rId3">
              <a:extLst/>
            </a:blip>
            <a:stretch>
              <a:fillRect/>
            </a:stretch>
          </p:blipFill>
          <p:spPr>
            <a:xfrm>
              <a:off x="0" y="-1"/>
              <a:ext cx="8177625" cy="1498195"/>
            </a:xfrm>
            <a:prstGeom prst="rect">
              <a:avLst/>
            </a:prstGeom>
            <a:ln w="12700" cap="flat">
              <a:noFill/>
              <a:miter lim="400000"/>
            </a:ln>
            <a:effectLst/>
          </p:spPr>
        </p:pic>
        <p:grpSp>
          <p:nvGrpSpPr>
            <p:cNvPr id="152" name="Caption"/>
            <p:cNvGrpSpPr/>
            <p:nvPr/>
          </p:nvGrpSpPr>
          <p:grpSpPr>
            <a:xfrm>
              <a:off x="0" y="1599792"/>
              <a:ext cx="8177626" cy="558803"/>
              <a:chOff x="0" y="0"/>
              <a:chExt cx="8177624" cy="558801"/>
            </a:xfrm>
          </p:grpSpPr>
          <p:sp>
            <p:nvSpPr>
              <p:cNvPr id="150" name="Ορθογώνιο"/>
              <p:cNvSpPr/>
              <p:nvPr/>
            </p:nvSpPr>
            <p:spPr>
              <a:xfrm>
                <a:off x="0" y="0"/>
                <a:ext cx="8177625" cy="558802"/>
              </a:xfrm>
              <a:prstGeom prst="roundRect">
                <a:avLst>
                  <a:gd name="adj" fmla="val 0"/>
                </a:avLst>
              </a:prstGeom>
              <a:solidFill>
                <a:srgbClr val="000000">
                  <a:alpha val="0"/>
                </a:srgbClr>
              </a:solidFill>
              <a:ln w="12700" cap="flat">
                <a:noFill/>
                <a:miter lim="400000"/>
              </a:ln>
              <a:effectLst/>
            </p:spPr>
            <p:txBody>
              <a:bodyPr wrap="square" lIns="50800" tIns="50800" rIns="50800" bIns="50800" numCol="1" anchor="t">
                <a:noAutofit/>
              </a:bodyPr>
              <a:lstStyle/>
              <a:p>
                <a:pPr>
                  <a:defRPr sz="3000">
                    <a:latin typeface="Helvetica Light"/>
                    <a:ea typeface="Helvetica Light"/>
                    <a:cs typeface="Helvetica Light"/>
                    <a:sym typeface="Helvetica Light"/>
                  </a:defRPr>
                </a:pPr>
              </a:p>
            </p:txBody>
          </p:sp>
          <p:sp>
            <p:nvSpPr>
              <p:cNvPr id="151" name="Public Domain"/>
              <p:cNvSpPr txBox="1"/>
              <p:nvPr/>
            </p:nvSpPr>
            <p:spPr>
              <a:xfrm>
                <a:off x="0" y="-1"/>
                <a:ext cx="8177625" cy="558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a:defRPr sz="3000">
                    <a:latin typeface="Helvetica Light"/>
                    <a:ea typeface="Helvetica Light"/>
                    <a:cs typeface="Helvetica Light"/>
                    <a:sym typeface="Helvetica Light"/>
                  </a:defRPr>
                </a:lvl1pPr>
              </a:lstStyle>
              <a:p>
                <a:pPr/>
                <a:r>
                  <a:t>Public Domain</a:t>
                </a:r>
              </a:p>
            </p:txBody>
          </p:sp>
        </p:grpSp>
      </p:gr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Μουσική ακρόαση"/>
          <p:cNvSpPr txBox="1"/>
          <p:nvPr>
            <p:ph type="title"/>
          </p:nvPr>
        </p:nvSpPr>
        <p:spPr>
          <a:prstGeom prst="rect">
            <a:avLst/>
          </a:prstGeom>
        </p:spPr>
        <p:txBody>
          <a:bodyPr/>
          <a:lstStyle/>
          <a:p>
            <a:pPr/>
            <a:r>
              <a:t>Μουσική ακρόαση</a:t>
            </a:r>
          </a:p>
        </p:txBody>
      </p:sp>
      <p:sp>
        <p:nvSpPr>
          <p:cNvPr id="156" name="Ακούστε τον Ευσέβιο και τον Φλορεστάν από το Καρναβάλι op.9 του Robert Schumann. Στη συνέχεια, συγκρίνετε τη διάθεση και την ατμόσφαιρα των δύο σύντομων κομματιών.…"/>
          <p:cNvSpPr txBox="1"/>
          <p:nvPr>
            <p:ph type="body" idx="1"/>
          </p:nvPr>
        </p:nvSpPr>
        <p:spPr>
          <a:xfrm>
            <a:off x="1778000" y="3644900"/>
            <a:ext cx="20815300" cy="8839200"/>
          </a:xfrm>
          <a:prstGeom prst="rect">
            <a:avLst/>
          </a:prstGeom>
        </p:spPr>
        <p:txBody>
          <a:bodyPr/>
          <a:lstStyle/>
          <a:p>
            <a:pPr marL="579119" indent="-579119" defTabSz="784225">
              <a:spcBef>
                <a:spcPts val="5600"/>
              </a:spcBef>
              <a:defRPr sz="3800"/>
            </a:pPr>
            <a:r>
              <a:t>Ακούστε τα κομμάτια “Eusebius” και “Florestan” από το </a:t>
            </a:r>
            <a:r>
              <a:rPr i="1">
                <a:latin typeface="+mj-lt"/>
                <a:ea typeface="+mj-ea"/>
                <a:cs typeface="+mj-cs"/>
                <a:sym typeface="Helvetica"/>
              </a:rPr>
              <a:t>Carnaval</a:t>
            </a:r>
            <a:r>
              <a:t> </a:t>
            </a:r>
            <a:r>
              <a:rPr i="1">
                <a:latin typeface="+mj-lt"/>
                <a:ea typeface="+mj-ea"/>
                <a:cs typeface="+mj-cs"/>
                <a:sym typeface="Helvetica"/>
              </a:rPr>
              <a:t>Op.9</a:t>
            </a:r>
            <a:r>
              <a:t> του Robert Schumann.</a:t>
            </a:r>
            <a:br/>
            <a:r>
              <a:t>Προσπαθήστε να εντοπίσετε τις διαφορές στη διάθεση και την ατμόσφαιρα των δύο σύντομων κομματιών, που αντιπροσωπεύουν τις δύο αντίθετες όψεις της προσωπικότητας του ίδιου του συνθέτη.</a:t>
            </a:r>
          </a:p>
          <a:p>
            <a:pPr marL="579119" indent="-579119" defTabSz="784225">
              <a:spcBef>
                <a:spcPts val="5600"/>
              </a:spcBef>
              <a:defRPr sz="3800"/>
            </a:pPr>
            <a:r>
              <a:t>Πολλά από τα κομμάτια του </a:t>
            </a:r>
            <a:r>
              <a:rPr i="1">
                <a:latin typeface="+mj-lt"/>
                <a:ea typeface="+mj-ea"/>
                <a:cs typeface="+mj-cs"/>
                <a:sym typeface="Helvetica"/>
              </a:rPr>
              <a:t>Carnaval</a:t>
            </a:r>
            <a:r>
              <a:t> </a:t>
            </a:r>
            <a:r>
              <a:rPr i="1">
                <a:latin typeface="+mj-lt"/>
                <a:ea typeface="+mj-ea"/>
                <a:cs typeface="+mj-cs"/>
                <a:sym typeface="Helvetica"/>
              </a:rPr>
              <a:t>Op.9</a:t>
            </a:r>
            <a:r>
              <a:t> λειτουργούν ως μουσικά πορτρέτα φίλων και γνωστών του Schumann, όπως το “Chiarina” (αναφορά στην Clara Wieck) και το “Chopin” (αφιέρωμα στον ομώνυμο συνθέτη). Άλλα εμπνέονται από χαρακτήρες της ιταλικής Commedia dell’arte, όπως ο “Pierrot”, ο “Pantalon” και η “Columbine” — φιγούρες του θεάτρου της εποχής που συνδυάζουν το κωμικό, το μελαγχολικό και το θεατρικό στοιχείο.</a:t>
            </a:r>
          </a:p>
          <a:p>
            <a:pPr marL="579119" indent="-579119" defTabSz="784225">
              <a:spcBef>
                <a:spcPts val="5600"/>
              </a:spcBef>
              <a:defRPr sz="3800"/>
            </a:pPr>
            <a:r>
              <a:t>Ακούστε ορισμένα από αυτά τα κομμάτια και περιγράψτε τις εντυπώσεις σας:</a:t>
            </a:r>
            <a:br/>
            <a:r>
              <a:t>Ποια συναισθήματα σας προκαλούν; Τι εικόνες ή χαρακτήρες σας έρχονται στο νου; Με ποια μουσικά μέσα προσπαθεί ο συνθέτης να αποδώσει την ψυχολογία και το ύφος κάθε φιγούρας;</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Gradient">
  <a:themeElements>
    <a:clrScheme name="Gradient">
      <a:dk1>
        <a:srgbClr val="000000"/>
      </a:dk1>
      <a:lt1>
        <a:srgbClr val="FFFFFF"/>
      </a:lt1>
      <a:dk2>
        <a:srgbClr val="A7A7A7"/>
      </a:dk2>
      <a:lt2>
        <a:srgbClr val="535353"/>
      </a:lt2>
      <a:accent1>
        <a:srgbClr val="0065C1"/>
      </a:accent1>
      <a:accent2>
        <a:srgbClr val="189B1A"/>
      </a:accent2>
      <a:accent3>
        <a:srgbClr val="008C91"/>
      </a:accent3>
      <a:accent4>
        <a:srgbClr val="5747C1"/>
      </a:accent4>
      <a:accent5>
        <a:srgbClr val="971817"/>
      </a:accent5>
      <a:accent6>
        <a:srgbClr val="BC8027"/>
      </a:accent6>
      <a:hlink>
        <a:srgbClr val="0000FF"/>
      </a:hlink>
      <a:folHlink>
        <a:srgbClr val="FF00FF"/>
      </a:folHlink>
    </a:clrScheme>
    <a:fontScheme name="Gradient">
      <a:majorFont>
        <a:latin typeface="Helvetica"/>
        <a:ea typeface="Helvetica"/>
        <a:cs typeface="Helvetica"/>
      </a:majorFont>
      <a:minorFont>
        <a:latin typeface="Helvetica Neue"/>
        <a:ea typeface="Helvetica Neue"/>
        <a:cs typeface="Helvetica Neue"/>
      </a:minorFont>
    </a:fontScheme>
    <a:fmtScheme name="Gradi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76200" dist="0" dir="18900000">
              <a:srgbClr val="000000">
                <a:alpha val="80000"/>
              </a:srgbClr>
            </a:outerShdw>
          </a:effectLst>
        </a:effectStyle>
        <a:effectStyle>
          <a:effectLst>
            <a:outerShdw sx="100000" sy="100000" kx="0" ky="0" algn="b" rotWithShape="0" blurRad="76200" dist="0" dir="18900000">
              <a:srgbClr val="000000">
                <a:alpha val="80000"/>
              </a:srgbClr>
            </a:outerShdw>
          </a:effectLst>
        </a:effectStyle>
        <a:effectStyle>
          <a:effectLst>
            <a:outerShdw sx="100000" sy="100000" kx="0" ky="0" algn="b" rotWithShape="0" blurRad="76200" dist="0" dir="18900000">
              <a:srgbClr val="000000">
                <a:alpha val="8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w="25400" cap="flat">
          <a:solidFill>
            <a:schemeClr val="accent1"/>
          </a:solidFill>
          <a:prstDash val="solid"/>
          <a:round/>
        </a:ln>
        <a:effectLst>
          <a:outerShdw sx="100000" sy="100000" kx="0" ky="0" algn="b" rotWithShape="0" blurRad="76200" dist="0" dir="18900000">
            <a:srgbClr val="000000">
              <a:alpha val="8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76200" dist="0" dir="18900000">
            <a:srgbClr val="000000">
              <a:alpha val="80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Gradient">
  <a:themeElements>
    <a:clrScheme name="Gradient">
      <a:dk1>
        <a:srgbClr val="000000"/>
      </a:dk1>
      <a:lt1>
        <a:srgbClr val="FFFFFF"/>
      </a:lt1>
      <a:dk2>
        <a:srgbClr val="A7A7A7"/>
      </a:dk2>
      <a:lt2>
        <a:srgbClr val="535353"/>
      </a:lt2>
      <a:accent1>
        <a:srgbClr val="0065C1"/>
      </a:accent1>
      <a:accent2>
        <a:srgbClr val="189B1A"/>
      </a:accent2>
      <a:accent3>
        <a:srgbClr val="008C91"/>
      </a:accent3>
      <a:accent4>
        <a:srgbClr val="5747C1"/>
      </a:accent4>
      <a:accent5>
        <a:srgbClr val="971817"/>
      </a:accent5>
      <a:accent6>
        <a:srgbClr val="BC8027"/>
      </a:accent6>
      <a:hlink>
        <a:srgbClr val="0000FF"/>
      </a:hlink>
      <a:folHlink>
        <a:srgbClr val="FF00FF"/>
      </a:folHlink>
    </a:clrScheme>
    <a:fontScheme name="Gradient">
      <a:majorFont>
        <a:latin typeface="Helvetica"/>
        <a:ea typeface="Helvetica"/>
        <a:cs typeface="Helvetica"/>
      </a:majorFont>
      <a:minorFont>
        <a:latin typeface="Helvetica Neue"/>
        <a:ea typeface="Helvetica Neue"/>
        <a:cs typeface="Helvetica Neue"/>
      </a:minorFont>
    </a:fontScheme>
    <a:fmtScheme name="Gradi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76200" dist="0" dir="18900000">
              <a:srgbClr val="000000">
                <a:alpha val="80000"/>
              </a:srgbClr>
            </a:outerShdw>
          </a:effectLst>
        </a:effectStyle>
        <a:effectStyle>
          <a:effectLst>
            <a:outerShdw sx="100000" sy="100000" kx="0" ky="0" algn="b" rotWithShape="0" blurRad="76200" dist="0" dir="18900000">
              <a:srgbClr val="000000">
                <a:alpha val="80000"/>
              </a:srgbClr>
            </a:outerShdw>
          </a:effectLst>
        </a:effectStyle>
        <a:effectStyle>
          <a:effectLst>
            <a:outerShdw sx="100000" sy="100000" kx="0" ky="0" algn="b" rotWithShape="0" blurRad="76200" dist="0" dir="18900000">
              <a:srgbClr val="000000">
                <a:alpha val="8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w="25400" cap="flat">
          <a:solidFill>
            <a:schemeClr val="accent1"/>
          </a:solidFill>
          <a:prstDash val="solid"/>
          <a:round/>
        </a:ln>
        <a:effectLst>
          <a:outerShdw sx="100000" sy="100000" kx="0" ky="0" algn="b" rotWithShape="0" blurRad="76200" dist="0" dir="18900000">
            <a:srgbClr val="000000">
              <a:alpha val="8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76200" dist="0" dir="18900000">
            <a:srgbClr val="000000">
              <a:alpha val="80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