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5200" u="none" kumimoji="0" normalizeH="0">
        <a:ln>
          <a:noFill/>
        </a:ln>
        <a:solidFill>
          <a:srgbClr val="FF0000"/>
        </a:solidFill>
        <a:effectLst/>
        <a:uFillTx/>
        <a:latin typeface="Helvetica Light"/>
        <a:ea typeface="Helvetica Light"/>
        <a:cs typeface="Helvetica Light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2E9"/>
          </a:solidFill>
        </a:fill>
      </a:tcStyle>
    </a:wholeTbl>
    <a:band2H>
      <a:tcTxStyle b="def" i="def"/>
      <a:tcStyle>
        <a:tcBdr/>
        <a:fill>
          <a:solidFill>
            <a:srgbClr val="E6EA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ADB"/>
          </a:solidFill>
        </a:fill>
      </a:tcStyle>
    </a:wholeTbl>
    <a:band2H>
      <a:tcTxStyle b="def" i="def"/>
      <a:tcStyle>
        <a:tcBdr/>
        <a:fill>
          <a:solidFill>
            <a:srgbClr val="E6EDEE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D7CB"/>
          </a:solidFill>
        </a:fill>
      </a:tcStyle>
    </a:wholeTbl>
    <a:band2H>
      <a:tcTxStyle b="def" i="def"/>
      <a:tcStyle>
        <a:tcBdr/>
        <a:fill>
          <a:solidFill>
            <a:srgbClr val="F3EC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0000"/>
        </a:fontRef>
        <a:srgbClr val="FF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0000"/>
              </a:solidFill>
              <a:prstDash val="solid"/>
              <a:round/>
            </a:ln>
          </a:top>
          <a:bottom>
            <a:ln w="25400" cap="flat">
              <a:solidFill>
                <a:srgbClr val="FF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ACA"/>
          </a:solidFill>
        </a:fill>
      </a:tcStyle>
    </a:wholeTbl>
    <a:band2H>
      <a:tcTxStyle b="def" i="def"/>
      <a:tcStyle>
        <a:tcBdr/>
        <a:fill>
          <a:solidFill>
            <a:srgbClr val="FF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Light"/>
          <a:ea typeface="Helvetica Light"/>
          <a:cs typeface="Helvetica 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Κείμενο τίτλου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1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1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Οριζόντι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2752725" y="-2489200"/>
            <a:ext cx="18840450" cy="12560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Κείμενο τίτλου"/>
          <p:cNvSpPr txBox="1"/>
          <p:nvPr>
            <p:ph type="title"/>
          </p:nvPr>
        </p:nvSpPr>
        <p:spPr>
          <a:xfrm>
            <a:off x="2387600" y="9448800"/>
            <a:ext cx="196215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Κείμενο τίτλου</a:t>
            </a:r>
          </a:p>
        </p:txBody>
      </p:sp>
      <p:sp>
        <p:nvSpPr>
          <p:cNvPr id="22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11518900"/>
            <a:ext cx="19621500" cy="1714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2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Κέντρ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Κείμενο τίτλου"/>
          <p:cNvSpPr txBox="1"/>
          <p:nvPr>
            <p:ph type="title"/>
          </p:nvPr>
        </p:nvSpPr>
        <p:spPr>
          <a:xfrm>
            <a:off x="2387600" y="4533900"/>
            <a:ext cx="19621500" cy="4648200"/>
          </a:xfrm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3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Κατακόρυφ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07900" y="-2159000"/>
            <a:ext cx="10337800" cy="15506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Κείμενο τίτλου"/>
          <p:cNvSpPr txBox="1"/>
          <p:nvPr>
            <p:ph type="title"/>
          </p:nvPr>
        </p:nvSpPr>
        <p:spPr>
          <a:xfrm>
            <a:off x="1790700" y="1066800"/>
            <a:ext cx="10007600" cy="56261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Κείμενο τίτλου</a:t>
            </a:r>
          </a:p>
        </p:txBody>
      </p:sp>
      <p:sp>
        <p:nvSpPr>
          <p:cNvPr id="40" name="Επίπεδο κύριου τμήματος ένα…"/>
          <p:cNvSpPr txBox="1"/>
          <p:nvPr>
            <p:ph type="body" sz="quarter" idx="1"/>
          </p:nvPr>
        </p:nvSpPr>
        <p:spPr>
          <a:xfrm>
            <a:off x="1790700" y="7035800"/>
            <a:ext cx="10007600" cy="5626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4400"/>
            </a:lvl1pPr>
            <a:lvl2pPr marL="0" indent="0" algn="ctr">
              <a:spcBef>
                <a:spcPts val="0"/>
              </a:spcBef>
              <a:buSzTx/>
              <a:buNone/>
              <a:defRPr sz="4400"/>
            </a:lvl2pPr>
            <a:lvl3pPr marL="0" indent="0" algn="ctr">
              <a:spcBef>
                <a:spcPts val="0"/>
              </a:spcBef>
              <a:buSzTx/>
              <a:buNone/>
              <a:defRPr sz="4400"/>
            </a:lvl3pPr>
            <a:lvl4pPr marL="0" indent="0" algn="ctr">
              <a:spcBef>
                <a:spcPts val="0"/>
              </a:spcBef>
              <a:buSzTx/>
              <a:buNone/>
              <a:defRPr sz="4400"/>
            </a:lvl4pPr>
            <a:lvl5pPr marL="0" indent="0" algn="ctr">
              <a:spcBef>
                <a:spcPts val="0"/>
              </a:spcBef>
              <a:buSzTx/>
              <a:buNone/>
              <a:defRPr sz="44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1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- Πάν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49" name="Αριθμός σλάιντ"/>
          <p:cNvSpPr txBox="1"/>
          <p:nvPr>
            <p:ph type="sldNum" sz="quarter" idx="2"/>
          </p:nvPr>
        </p:nvSpPr>
        <p:spPr>
          <a:xfrm>
            <a:off x="11955253" y="13004799"/>
            <a:ext cx="453238" cy="469901"/>
          </a:xfrm>
          <a:prstGeom prst="rect">
            <a:avLst/>
          </a:prstGeom>
        </p:spPr>
        <p:txBody>
          <a:bodyPr anchor="b"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 και 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57" name="Επίπεδο κύριου τμήματος ένα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5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Τίτλος, κουκκίδες και φωτογραφί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1"/>
          </p:nvPr>
        </p:nvSpPr>
        <p:spPr>
          <a:xfrm>
            <a:off x="12496800" y="-1485900"/>
            <a:ext cx="10193867" cy="15290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Κείμενο τίτλ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Κείμενο τίτλου</a:t>
            </a:r>
          </a:p>
        </p:txBody>
      </p:sp>
      <p:sp>
        <p:nvSpPr>
          <p:cNvPr id="67" name="Επίπεδο κύριου τμήματος ένα…"/>
          <p:cNvSpPr txBox="1"/>
          <p:nvPr>
            <p:ph type="body" sz="half" idx="1"/>
          </p:nvPr>
        </p:nvSpPr>
        <p:spPr>
          <a:xfrm>
            <a:off x="1790700" y="3644900"/>
            <a:ext cx="10007600" cy="8839200"/>
          </a:xfrm>
          <a:prstGeom prst="rect">
            <a:avLst/>
          </a:prstGeom>
        </p:spPr>
        <p:txBody>
          <a:bodyPr/>
          <a:lstStyle>
            <a:lvl1pPr marL="431800" indent="-431800">
              <a:spcBef>
                <a:spcPts val="5300"/>
              </a:spcBef>
              <a:defRPr sz="3800"/>
            </a:lvl1pPr>
            <a:lvl2pPr marL="863600" indent="-431800">
              <a:spcBef>
                <a:spcPts val="5300"/>
              </a:spcBef>
              <a:defRPr sz="3800"/>
            </a:lvl2pPr>
            <a:lvl3pPr marL="1295400" indent="-431800">
              <a:spcBef>
                <a:spcPts val="5300"/>
              </a:spcBef>
              <a:defRPr sz="3800"/>
            </a:lvl3pPr>
            <a:lvl4pPr marL="1727200" indent="-431800">
              <a:spcBef>
                <a:spcPts val="5300"/>
              </a:spcBef>
              <a:defRPr sz="3800"/>
            </a:lvl4pPr>
            <a:lvl5pPr marL="2159000" indent="-431800">
              <a:spcBef>
                <a:spcPts val="5300"/>
              </a:spcBef>
              <a:defRPr sz="3800"/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68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ουκκίδ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Επίπεδο κύριου τμήματος ένα…"/>
          <p:cNvSpPr txBox="1"/>
          <p:nvPr>
            <p:ph type="body" idx="1"/>
          </p:nvPr>
        </p:nvSpPr>
        <p:spPr>
          <a:xfrm>
            <a:off x="1790700" y="1790700"/>
            <a:ext cx="20815300" cy="10147300"/>
          </a:xfrm>
          <a:prstGeom prst="rect">
            <a:avLst/>
          </a:prstGeom>
        </p:spPr>
        <p:txBody>
          <a:bodyPr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 - 3 εικόνε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Ένα παιδί κοιτά με κιάλια ένα χιονισμένο ορεινό τοπίο"/>
          <p:cNvSpPr/>
          <p:nvPr>
            <p:ph type="pic" sz="half" idx="21"/>
          </p:nvPr>
        </p:nvSpPr>
        <p:spPr>
          <a:xfrm>
            <a:off x="12344400" y="7112000"/>
            <a:ext cx="10439400" cy="6959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Μικρό βραχώδες νησί καλυμμένο με γρασίδι και περιτριγυρισμένο από ωκεανό με τον γαλάζιο ουρανό στο φόντο"/>
          <p:cNvSpPr/>
          <p:nvPr>
            <p:ph type="pic" sz="half" idx="22"/>
          </p:nvPr>
        </p:nvSpPr>
        <p:spPr>
          <a:xfrm>
            <a:off x="12407900" y="190500"/>
            <a:ext cx="10363200" cy="69088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Κόκκινο σκάφος αγκυροβολημένο σε μια αποβάθρα σε ποτάμι με δέντρα κατά μήκος της ακτογραμμής και έναν θολό μπλε ουρανό στο φόντο"/>
          <p:cNvSpPr/>
          <p:nvPr>
            <p:ph type="pic" idx="23"/>
          </p:nvPr>
        </p:nvSpPr>
        <p:spPr>
          <a:xfrm>
            <a:off x="1583265" y="-1879600"/>
            <a:ext cx="10414002" cy="15621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Παράθε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Επίπεδο κύριου τμήματος ένα…"/>
          <p:cNvSpPr txBox="1"/>
          <p:nvPr>
            <p:ph type="body" sz="quarter" idx="1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b="1" sz="3800">
                <a:latin typeface="+mj-lt"/>
                <a:ea typeface="+mj-ea"/>
                <a:cs typeface="+mj-cs"/>
                <a:sym typeface="Helvetica"/>
              </a:defRPr>
            </a:lvl1pPr>
            <a:lvl2pPr marL="10550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2pPr>
            <a:lvl3pPr marL="16646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3pPr>
            <a:lvl4pPr marL="22742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4pPr>
            <a:lvl5pPr marL="2883876" indent="-445476" algn="ctr">
              <a:spcBef>
                <a:spcPts val="0"/>
              </a:spcBef>
              <a:defRPr b="1" sz="38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94" name="«Πληκτρολογήστε παράθεση εδώ.»"/>
          <p:cNvSpPr txBox="1"/>
          <p:nvPr>
            <p:ph type="body" sz="quarter" idx="21"/>
          </p:nvPr>
        </p:nvSpPr>
        <p:spPr>
          <a:xfrm>
            <a:off x="2387600" y="6007100"/>
            <a:ext cx="19621500" cy="95250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3400"/>
              </a:spcBef>
              <a:buSzTx/>
              <a:buNone/>
              <a:defRPr sz="5600"/>
            </a:pPr>
          </a:p>
        </p:txBody>
      </p:sp>
      <p:sp>
        <p:nvSpPr>
          <p:cNvPr id="95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Φωτογραφί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Πανοραμική φωτογραφία δύο ατόμων που κάνουν κανό σε ένα πλατύ ποτάμι με χιονισμένα βουνά στο φόντο"/>
          <p:cNvSpPr/>
          <p:nvPr>
            <p:ph type="pic" idx="21"/>
          </p:nvPr>
        </p:nvSpPr>
        <p:spPr>
          <a:xfrm>
            <a:off x="-47625" y="-2540000"/>
            <a:ext cx="24479250" cy="16319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είμενο τίτλου"/>
          <p:cNvSpPr txBox="1"/>
          <p:nvPr>
            <p:ph type="title"/>
          </p:nvPr>
        </p:nvSpPr>
        <p:spPr>
          <a:xfrm>
            <a:off x="1790700" y="571500"/>
            <a:ext cx="208153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Κείμενο τίτλου</a:t>
            </a:r>
          </a:p>
        </p:txBody>
      </p:sp>
      <p:sp>
        <p:nvSpPr>
          <p:cNvPr id="3" name="Επίπεδο κύριου τμήματος ένα…"/>
          <p:cNvSpPr txBox="1"/>
          <p:nvPr>
            <p:ph type="body" idx="1"/>
          </p:nvPr>
        </p:nvSpPr>
        <p:spPr>
          <a:xfrm>
            <a:off x="1790700" y="3644900"/>
            <a:ext cx="20815300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4" name="Αριθμός σλάιντ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1pPr>
      <a:lvl2pPr marL="1219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2pPr>
      <a:lvl3pPr marL="1828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3pPr>
      <a:lvl4pPr marL="2438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4pPr>
      <a:lvl5pPr marL="30480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5pPr>
      <a:lvl6pPr marL="36576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6pPr>
      <a:lvl7pPr marL="42672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7pPr>
      <a:lvl8pPr marL="48768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8pPr>
      <a:lvl9pPr marL="5486400" marR="0" indent="-6096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5200" u="none">
          <a:solidFill>
            <a:srgbClr val="FFFFFF"/>
          </a:solidFill>
          <a:uFillTx/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Φρύγιος Τρόπος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Φρύγιος Τρόπος</a:t>
            </a:r>
          </a:p>
        </p:txBody>
      </p:sp>
      <p:sp>
        <p:nvSpPr>
          <p:cNvPr id="120" name="Διπλό κλικ για αλλαγή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(Μεσαιωνικός)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Φρύγιος τρόπος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Φρύγιος τρόπος</a:t>
            </a:r>
          </a:p>
        </p:txBody>
      </p:sp>
      <p:sp>
        <p:nvSpPr>
          <p:cNvPr id="123" name="Βασικό χαρακτηριστικό στα έργα του Isaac Albéniz είναι η χρήση του φρύγιου τρόπου.…"/>
          <p:cNvSpPr txBox="1"/>
          <p:nvPr>
            <p:ph type="body" sz="half" idx="1"/>
          </p:nvPr>
        </p:nvSpPr>
        <p:spPr>
          <a:xfrm>
            <a:off x="2408017" y="4143047"/>
            <a:ext cx="20692838" cy="5881768"/>
          </a:xfrm>
          <a:prstGeom prst="rect">
            <a:avLst/>
          </a:prstGeom>
        </p:spPr>
        <p:txBody>
          <a:bodyPr/>
          <a:lstStyle/>
          <a:p>
            <a:pPr marL="515720" indent="-515720" defTabSz="698373">
              <a:spcBef>
                <a:spcPts val="4900"/>
              </a:spcBef>
              <a:defRPr sz="4324"/>
            </a:pPr>
            <a:r>
              <a:t>Βασικό χαρακτηριστικό στα έργα του Isaac Albéniz είναι η χρήση του μεσαιωνικού φρύγιου τρόπου.</a:t>
            </a:r>
          </a:p>
          <a:p>
            <a:pPr marL="515720" indent="-515720" defTabSz="698373">
              <a:spcBef>
                <a:spcPts val="4900"/>
              </a:spcBef>
              <a:defRPr sz="4324"/>
            </a:pPr>
            <a:r>
              <a:t>Πρόκειται για μια μουσική κλίμακα που αποτελείται από 7 διαφορετικούς φθόγγους, με προσθήκη ενός 8ου στο τέλος, ο οποίος είναι επανάληψη του πρώτου.</a:t>
            </a:r>
          </a:p>
          <a:p>
            <a:pPr marL="515720" indent="-515720" defTabSz="698373">
              <a:spcBef>
                <a:spcPts val="4900"/>
              </a:spcBef>
              <a:defRPr sz="4324"/>
            </a:pPr>
            <a:r>
              <a:t>Χαρακτηρίζεται από την ακόλουθη διαδοχή Τόνων (Τ) και Ημιτονίων (ΗΜ): ΗΜ - Τ - Τ - Τ - ΗΜ - Τ - Τ.</a:t>
            </a:r>
          </a:p>
        </p:txBody>
      </p:sp>
      <p:pic>
        <p:nvPicPr>
          <p:cNvPr id="124" name="26η σελ. Παραδειγμα 1 - 3η παρτίδα.jpg" descr="26η σελ. Παραδειγμα 1 - 3η παρτίδα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8957" y="10611860"/>
            <a:ext cx="14178786" cy="19100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Σχηματισμός φρύγιου τρόπου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Σχηματισμός φρύγιου τρόπου</a:t>
            </a:r>
          </a:p>
        </p:txBody>
      </p:sp>
      <p:sp>
        <p:nvSpPr>
          <p:cNvPr id="127" name="Ο φρύγιος τρόπος σχηματίζεται εύκολα με αφετηρία οποιαδήποτε νότα καθώς είναι ταυτόσημος με τη φυσική ελάσσονα, στην οποία είναι χαμηλωμένη η δεύτερη νότα της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Ο φρύγιος τρόπος σχηματίζεται εύκολα με αφετηρία οποιονδήποτε φθόγγο, καθώς είναι ταυτόσημος με τη φυσική ελάσσονα, στην οποία είναι χαμηλωμένος ο δεύτερος φθόγγος της.</a:t>
            </a:r>
          </a:p>
          <a:p>
            <a:pPr/>
            <a:r>
              <a:t>Σχηματίστε στο τετράδιό σας τον φρύγιο τρόπο με αφετηρία τους φθόγγους ρε και λα.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Isaac Albéniz: Πρελούδιο οp.165, nο.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817244">
              <a:defRPr sz="9405"/>
            </a:pPr>
            <a:r>
              <a:t>Isaac Albéniz: «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Πρελούδιο»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 </a:t>
            </a:r>
            <a:r>
              <a:t>οp.165, nο.1</a:t>
            </a:r>
          </a:p>
        </p:txBody>
      </p:sp>
      <p:sp>
        <p:nvSpPr>
          <p:cNvPr id="130" name="Το Πρελούδιο από τη σουίτα España οp.165, nο.1 του Isaac Albéniz είναι γραμμένο σε φρύγιο τρόπο με αφετηρία τη νότα λα.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567536" indent="-567536" defTabSz="768540">
              <a:spcBef>
                <a:spcPts val="5400"/>
              </a:spcBef>
              <a:defRPr sz="4802"/>
            </a:pPr>
            <a:r>
              <a:t>Το «</a:t>
            </a:r>
            <a:r>
              <a:rPr>
                <a:latin typeface="+mj-lt"/>
                <a:ea typeface="+mj-ea"/>
                <a:cs typeface="+mj-cs"/>
                <a:sym typeface="Helvetica"/>
              </a:rPr>
              <a:t>Πρελούδιο»</a:t>
            </a:r>
            <a:r>
              <a:t> από τη σουίτα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España</a:t>
            </a:r>
            <a:r>
              <a:t> </a:t>
            </a:r>
            <a:r>
              <a:rPr i="1">
                <a:latin typeface="+mj-lt"/>
                <a:ea typeface="+mj-ea"/>
                <a:cs typeface="+mj-cs"/>
                <a:sym typeface="Helvetica"/>
              </a:rPr>
              <a:t>οp.165 </a:t>
            </a:r>
            <a:r>
              <a:t>του Isaac Albéniz, είναι γραμμένο σε φρύγιο τρόπο με αφετηρία τον φθόγγο  λα.</a:t>
            </a:r>
          </a:p>
          <a:p>
            <a:pPr marL="567536" indent="-567536" defTabSz="768540">
              <a:spcBef>
                <a:spcPts val="5400"/>
              </a:spcBef>
              <a:defRPr sz="4802"/>
            </a:pPr>
            <a:r>
              <a:t>Αναζητήστε και ακούστε μια ηχογράφηση του έργου. Μπορείτε να επιλέξετε την αυθεντική εκδοχή του κομματιού για πιάνο ή εναλλακτικά, τη μεταγραφή του για κιθάρα.</a:t>
            </a:r>
          </a:p>
        </p:txBody>
      </p:sp>
      <p:grpSp>
        <p:nvGrpSpPr>
          <p:cNvPr id="135" name="Ομαδοποίηση"/>
          <p:cNvGrpSpPr/>
          <p:nvPr/>
        </p:nvGrpSpPr>
        <p:grpSpPr>
          <a:xfrm>
            <a:off x="12380911" y="5419128"/>
            <a:ext cx="10442604" cy="5976574"/>
            <a:chOff x="0" y="0"/>
            <a:chExt cx="10442603" cy="5976572"/>
          </a:xfrm>
        </p:grpSpPr>
        <p:pic>
          <p:nvPicPr>
            <p:cNvPr id="131" name="Εικόνα" descr="Εικόνα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706" t="0" r="0" b="756"/>
            <a:stretch>
              <a:fillRect/>
            </a:stretch>
          </p:blipFill>
          <p:spPr>
            <a:xfrm>
              <a:off x="-1" y="0"/>
              <a:ext cx="10442604" cy="53161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4" name="Caption"/>
            <p:cNvGrpSpPr/>
            <p:nvPr/>
          </p:nvGrpSpPr>
          <p:grpSpPr>
            <a:xfrm>
              <a:off x="0" y="5417771"/>
              <a:ext cx="10442604" cy="558802"/>
              <a:chOff x="0" y="0"/>
              <a:chExt cx="10442602" cy="558801"/>
            </a:xfrm>
          </p:grpSpPr>
          <p:sp>
            <p:nvSpPr>
              <p:cNvPr id="132" name="Ορθογώνιο"/>
              <p:cNvSpPr/>
              <p:nvPr/>
            </p:nvSpPr>
            <p:spPr>
              <a:xfrm>
                <a:off x="0" y="0"/>
                <a:ext cx="10442603" cy="558802"/>
              </a:xfrm>
              <a:prstGeom prst="roundRect">
                <a:avLst>
                  <a:gd name="adj" fmla="val 0"/>
                </a:avLst>
              </a:prstGeom>
              <a:solidFill>
                <a:srgbClr val="000000">
                  <a:alpha val="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133" name="Public Domain"/>
              <p:cNvSpPr txBox="1"/>
              <p:nvPr/>
            </p:nvSpPr>
            <p:spPr>
              <a:xfrm>
                <a:off x="0" y="0"/>
                <a:ext cx="10442603" cy="5588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50800" tIns="50800" rIns="50800" bIns="50800" numCol="1" anchor="t">
                <a:spAutoFit/>
              </a:bodyPr>
              <a:lstStyle>
                <a:lvl1pPr>
                  <a:defRPr sz="3000">
                    <a:solidFill>
                      <a:srgbClr val="FFFFFF"/>
                    </a:solidFill>
                  </a:defRPr>
                </a:lvl1pPr>
              </a:lstStyle>
              <a:p>
                <a:pPr/>
                <a:r>
                  <a:t>Public Domain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FFFFFF"/>
      </a:dk1>
      <a:lt1>
        <a:srgbClr val="FF0000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Gradient">
  <a:themeElements>
    <a:clrScheme name="Gradien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65C1"/>
      </a:accent1>
      <a:accent2>
        <a:srgbClr val="189B1A"/>
      </a:accent2>
      <a:accent3>
        <a:srgbClr val="008C91"/>
      </a:accent3>
      <a:accent4>
        <a:srgbClr val="5747C1"/>
      </a:accent4>
      <a:accent5>
        <a:srgbClr val="971817"/>
      </a:accent5>
      <a:accent6>
        <a:srgbClr val="BC8027"/>
      </a:accent6>
      <a:hlink>
        <a:srgbClr val="0000FF"/>
      </a:hlink>
      <a:folHlink>
        <a:srgbClr val="FF00FF"/>
      </a:folHlink>
    </a:clrScheme>
    <a:fontScheme name="Gradien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Gradi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  <a:effectStyle>
          <a:effectLst>
            <a:outerShdw sx="100000" sy="100000" kx="0" ky="0" algn="b" rotWithShape="0" blurRad="76200" dist="0" dir="18900000">
              <a:srgbClr val="000000">
                <a:alpha val="8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76200" dist="0" dir="18900000">
            <a:srgbClr val="000000">
              <a:alpha val="80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200" u="none" kumimoji="0" normalizeH="0">
            <a:ln>
              <a:noFill/>
            </a:ln>
            <a:solidFill>
              <a:srgbClr val="FF0000"/>
            </a:solidFill>
            <a:effectLst/>
            <a:uFillTx/>
            <a:latin typeface="Helvetica Light"/>
            <a:ea typeface="Helvetica Light"/>
            <a:cs typeface="Helvetica Light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