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FF0000"/>
        </a:solidFill>
        <a:effectLst/>
        <a:uFillTx/>
        <a:latin typeface="Helvetica Light"/>
        <a:ea typeface="Helvetica Light"/>
        <a:cs typeface="Helvetica Light"/>
        <a:sym typeface="Helvetica Light"/>
      </a:defRPr>
    </a:lvl1pPr>
    <a:lvl2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FF0000"/>
        </a:solidFill>
        <a:effectLst/>
        <a:uFillTx/>
        <a:latin typeface="Helvetica Light"/>
        <a:ea typeface="Helvetica Light"/>
        <a:cs typeface="Helvetica Light"/>
        <a:sym typeface="Helvetica Light"/>
      </a:defRPr>
    </a:lvl2pPr>
    <a:lvl3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FF0000"/>
        </a:solidFill>
        <a:effectLst/>
        <a:uFillTx/>
        <a:latin typeface="Helvetica Light"/>
        <a:ea typeface="Helvetica Light"/>
        <a:cs typeface="Helvetica Light"/>
        <a:sym typeface="Helvetica Light"/>
      </a:defRPr>
    </a:lvl3pPr>
    <a:lvl4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FF0000"/>
        </a:solidFill>
        <a:effectLst/>
        <a:uFillTx/>
        <a:latin typeface="Helvetica Light"/>
        <a:ea typeface="Helvetica Light"/>
        <a:cs typeface="Helvetica Light"/>
        <a:sym typeface="Helvetica Light"/>
      </a:defRPr>
    </a:lvl4pPr>
    <a:lvl5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FF0000"/>
        </a:solidFill>
        <a:effectLst/>
        <a:uFillTx/>
        <a:latin typeface="Helvetica Light"/>
        <a:ea typeface="Helvetica Light"/>
        <a:cs typeface="Helvetica Light"/>
        <a:sym typeface="Helvetica Light"/>
      </a:defRPr>
    </a:lvl5pPr>
    <a:lvl6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FF0000"/>
        </a:solidFill>
        <a:effectLst/>
        <a:uFillTx/>
        <a:latin typeface="Helvetica Light"/>
        <a:ea typeface="Helvetica Light"/>
        <a:cs typeface="Helvetica Light"/>
        <a:sym typeface="Helvetica Light"/>
      </a:defRPr>
    </a:lvl6pPr>
    <a:lvl7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FF0000"/>
        </a:solidFill>
        <a:effectLst/>
        <a:uFillTx/>
        <a:latin typeface="Helvetica Light"/>
        <a:ea typeface="Helvetica Light"/>
        <a:cs typeface="Helvetica Light"/>
        <a:sym typeface="Helvetica Light"/>
      </a:defRPr>
    </a:lvl7pPr>
    <a:lvl8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FF0000"/>
        </a:solidFill>
        <a:effectLst/>
        <a:uFillTx/>
        <a:latin typeface="Helvetica Light"/>
        <a:ea typeface="Helvetica Light"/>
        <a:cs typeface="Helvetica Light"/>
        <a:sym typeface="Helvetica Light"/>
      </a:defRPr>
    </a:lvl8pPr>
    <a:lvl9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FF0000"/>
        </a:solidFill>
        <a:effectLst/>
        <a:uFillTx/>
        <a:latin typeface="Helvetica Light"/>
        <a:ea typeface="Helvetica Light"/>
        <a:cs typeface="Helvetica Light"/>
        <a:sym typeface="Helvetica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Light"/>
          <a:ea typeface="Helvetica Light"/>
          <a:cs typeface="Helvetica Light"/>
        </a:font>
        <a:srgbClr val="FF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2E9"/>
          </a:solidFill>
        </a:fill>
      </a:tcStyle>
    </a:wholeTbl>
    <a:band2H>
      <a:tcTxStyle b="def" i="def"/>
      <a:tcStyle>
        <a:tcBdr/>
        <a:fill>
          <a:solidFill>
            <a:srgbClr val="E6EAF4"/>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Helvetica Light"/>
          <a:ea typeface="Helvetica Light"/>
          <a:cs typeface="Helvetica Light"/>
        </a:font>
        <a:srgbClr val="FF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ADB"/>
          </a:solidFill>
        </a:fill>
      </a:tcStyle>
    </a:wholeTbl>
    <a:band2H>
      <a:tcTxStyle b="def" i="def"/>
      <a:tcStyle>
        <a:tcBdr/>
        <a:fill>
          <a:solidFill>
            <a:srgbClr val="E6EDEE"/>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Helvetica Light"/>
          <a:ea typeface="Helvetica Light"/>
          <a:cs typeface="Helvetica Light"/>
        </a:font>
        <a:srgbClr val="FF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7D7CB"/>
          </a:solidFill>
        </a:fill>
      </a:tcStyle>
    </a:wholeTbl>
    <a:band2H>
      <a:tcTxStyle b="def" i="def"/>
      <a:tcStyle>
        <a:tcBdr/>
        <a:fill>
          <a:solidFill>
            <a:srgbClr val="F3ECE7"/>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Helvetica Light"/>
          <a:ea typeface="Helvetica Light"/>
          <a:cs typeface="Helvetica Light"/>
        </a:font>
        <a:srgbClr val="FF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E6E6"/>
          </a:solidFill>
        </a:fill>
      </a:tcStyle>
    </a:wholeTbl>
    <a:band2H>
      <a:tcTxStyle b="def" i="def"/>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FF0000"/>
        </a:fontRef>
        <a:srgbClr val="FF0000"/>
      </a:tcTxStyle>
      <a:tcStyle>
        <a:tcBdr>
          <a:left>
            <a:ln w="12700" cap="flat">
              <a:noFill/>
              <a:miter lim="400000"/>
            </a:ln>
          </a:left>
          <a:right>
            <a:ln w="12700" cap="flat">
              <a:noFill/>
              <a:miter lim="400000"/>
            </a:ln>
          </a:right>
          <a:top>
            <a:ln w="50800" cap="flat">
              <a:solidFill>
                <a:srgbClr val="FF0000"/>
              </a:solidFill>
              <a:prstDash val="solid"/>
              <a:round/>
            </a:ln>
          </a:top>
          <a:bottom>
            <a:ln w="25400" cap="flat">
              <a:solidFill>
                <a:srgbClr val="FF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FF0000"/>
              </a:solidFill>
              <a:prstDash val="solid"/>
              <a:round/>
            </a:ln>
          </a:top>
          <a:bottom>
            <a:ln w="25400" cap="flat">
              <a:solidFill>
                <a:srgbClr val="FF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Helvetica Light"/>
          <a:ea typeface="Helvetica Light"/>
          <a:cs typeface="Helvetica Light"/>
        </a:font>
        <a:srgbClr val="FF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CACA"/>
          </a:solidFill>
        </a:fill>
      </a:tcStyle>
    </a:wholeTbl>
    <a:band2H>
      <a:tcTxStyle b="def" i="def"/>
      <a:tcStyle>
        <a:tcBdr/>
        <a:fill>
          <a:solidFill>
            <a:srgbClr val="FF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0000"/>
          </a:solidFill>
        </a:fill>
      </a:tcStyle>
    </a:firstRow>
  </a:tblStyle>
  <a:tblStyle styleId="{2708684C-4D16-4618-839F-0558EEFCDFE6}" styleName="">
    <a:tblBg/>
    <a:wholeTbl>
      <a:tcTxStyle b="off" i="off">
        <a:font>
          <a:latin typeface="Helvetica Light"/>
          <a:ea typeface="Helvetica Light"/>
          <a:cs typeface="Helvetica Light"/>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FFFF">
              <a:alpha val="20000"/>
            </a:srgbClr>
          </a:solidFill>
        </a:fill>
      </a:tcStyle>
    </a:wholeTbl>
    <a:band2H>
      <a:tcTxStyle b="def" i="def"/>
      <a:tcStyle>
        <a:tcBdr/>
        <a:fill>
          <a:solidFill>
            <a:srgbClr val="FFFFFF"/>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FFFF">
              <a:alpha val="20000"/>
            </a:srgbClr>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no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254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16" name="Shape 116"/>
          <p:cNvSpPr/>
          <p:nvPr>
            <p:ph type="sldImg"/>
          </p:nvPr>
        </p:nvSpPr>
        <p:spPr>
          <a:xfrm>
            <a:off x="1143000" y="685800"/>
            <a:ext cx="4572000" cy="3429000"/>
          </a:xfrm>
          <a:prstGeom prst="rect">
            <a:avLst/>
          </a:prstGeom>
        </p:spPr>
        <p:txBody>
          <a:bodyPr/>
          <a:lstStyle/>
          <a:p>
            <a:pPr/>
          </a:p>
        </p:txBody>
      </p:sp>
      <p:sp>
        <p:nvSpPr>
          <p:cNvPr id="117" name="Shape 117"/>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j-lt"/>
        <a:ea typeface="+mj-ea"/>
        <a:cs typeface="+mj-cs"/>
        <a:sym typeface="Helvetica Neue"/>
      </a:defRPr>
    </a:lvl1pPr>
    <a:lvl2pPr indent="228600" defTabSz="457200" latinLnBrk="0">
      <a:lnSpc>
        <a:spcPct val="117999"/>
      </a:lnSpc>
      <a:defRPr sz="2200">
        <a:latin typeface="+mj-lt"/>
        <a:ea typeface="+mj-ea"/>
        <a:cs typeface="+mj-cs"/>
        <a:sym typeface="Helvetica Neue"/>
      </a:defRPr>
    </a:lvl2pPr>
    <a:lvl3pPr indent="457200" defTabSz="457200" latinLnBrk="0">
      <a:lnSpc>
        <a:spcPct val="117999"/>
      </a:lnSpc>
      <a:defRPr sz="2200">
        <a:latin typeface="+mj-lt"/>
        <a:ea typeface="+mj-ea"/>
        <a:cs typeface="+mj-cs"/>
        <a:sym typeface="Helvetica Neue"/>
      </a:defRPr>
    </a:lvl3pPr>
    <a:lvl4pPr indent="685800" defTabSz="457200" latinLnBrk="0">
      <a:lnSpc>
        <a:spcPct val="117999"/>
      </a:lnSpc>
      <a:defRPr sz="2200">
        <a:latin typeface="+mj-lt"/>
        <a:ea typeface="+mj-ea"/>
        <a:cs typeface="+mj-cs"/>
        <a:sym typeface="Helvetica Neue"/>
      </a:defRPr>
    </a:lvl4pPr>
    <a:lvl5pPr indent="914400" defTabSz="457200" latinLnBrk="0">
      <a:lnSpc>
        <a:spcPct val="117999"/>
      </a:lnSpc>
      <a:defRPr sz="2200">
        <a:latin typeface="+mj-lt"/>
        <a:ea typeface="+mj-ea"/>
        <a:cs typeface="+mj-cs"/>
        <a:sym typeface="Helvetica Neue"/>
      </a:defRPr>
    </a:lvl5pPr>
    <a:lvl6pPr indent="1143000" defTabSz="457200" latinLnBrk="0">
      <a:lnSpc>
        <a:spcPct val="117999"/>
      </a:lnSpc>
      <a:defRPr sz="2200">
        <a:latin typeface="+mj-lt"/>
        <a:ea typeface="+mj-ea"/>
        <a:cs typeface="+mj-cs"/>
        <a:sym typeface="Helvetica Neue"/>
      </a:defRPr>
    </a:lvl6pPr>
    <a:lvl7pPr indent="1371600" defTabSz="457200" latinLnBrk="0">
      <a:lnSpc>
        <a:spcPct val="117999"/>
      </a:lnSpc>
      <a:defRPr sz="2200">
        <a:latin typeface="+mj-lt"/>
        <a:ea typeface="+mj-ea"/>
        <a:cs typeface="+mj-cs"/>
        <a:sym typeface="Helvetica Neue"/>
      </a:defRPr>
    </a:lvl7pPr>
    <a:lvl8pPr indent="1600200" defTabSz="457200" latinLnBrk="0">
      <a:lnSpc>
        <a:spcPct val="117999"/>
      </a:lnSpc>
      <a:defRPr sz="2200">
        <a:latin typeface="+mj-lt"/>
        <a:ea typeface="+mj-ea"/>
        <a:cs typeface="+mj-cs"/>
        <a:sym typeface="Helvetica Neue"/>
      </a:defRPr>
    </a:lvl8pPr>
    <a:lvl9pPr indent="1828800" defTabSz="457200" latinLnBrk="0">
      <a:lnSpc>
        <a:spcPct val="117999"/>
      </a:lnSpc>
      <a:defRPr sz="2200">
        <a:latin typeface="+mj-lt"/>
        <a:ea typeface="+mj-ea"/>
        <a:cs typeface="+mj-cs"/>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Τίτλος">
    <p:spTree>
      <p:nvGrpSpPr>
        <p:cNvPr id="1" name=""/>
        <p:cNvGrpSpPr/>
        <p:nvPr/>
      </p:nvGrpSpPr>
      <p:grpSpPr>
        <a:xfrm>
          <a:off x="0" y="0"/>
          <a:ext cx="0" cy="0"/>
          <a:chOff x="0" y="0"/>
          <a:chExt cx="0" cy="0"/>
        </a:xfrm>
      </p:grpSpPr>
      <p:sp>
        <p:nvSpPr>
          <p:cNvPr id="11" name="Κείμενο τίτλου"/>
          <p:cNvSpPr txBox="1"/>
          <p:nvPr>
            <p:ph type="title"/>
          </p:nvPr>
        </p:nvSpPr>
        <p:spPr>
          <a:xfrm>
            <a:off x="2387600" y="2298700"/>
            <a:ext cx="19621500" cy="4648200"/>
          </a:xfrm>
          <a:prstGeom prst="rect">
            <a:avLst/>
          </a:prstGeom>
        </p:spPr>
        <p:txBody>
          <a:bodyPr anchor="b"/>
          <a:lstStyle/>
          <a:p>
            <a:pPr/>
            <a:r>
              <a:t>Κείμενο τίτλου</a:t>
            </a:r>
          </a:p>
        </p:txBody>
      </p:sp>
      <p:sp>
        <p:nvSpPr>
          <p:cNvPr id="12" name="Επίπεδο κύριου τμήματος ένα…"/>
          <p:cNvSpPr txBox="1"/>
          <p:nvPr>
            <p:ph type="body" sz="quarter" idx="1"/>
          </p:nvPr>
        </p:nvSpPr>
        <p:spPr>
          <a:xfrm>
            <a:off x="2387600" y="7073900"/>
            <a:ext cx="19621500" cy="1587500"/>
          </a:xfrm>
          <a:prstGeom prst="rect">
            <a:avLst/>
          </a:prstGeom>
        </p:spPr>
        <p:txBody>
          <a:bodyPr anchor="t"/>
          <a:lstStyle>
            <a:lvl1pPr marL="0" indent="0" algn="ctr">
              <a:spcBef>
                <a:spcPts val="0"/>
              </a:spcBef>
              <a:buSzTx/>
              <a:buNone/>
              <a:defRPr sz="4400"/>
            </a:lvl1pPr>
            <a:lvl2pPr marL="0" indent="0" algn="ctr">
              <a:spcBef>
                <a:spcPts val="0"/>
              </a:spcBef>
              <a:buSzTx/>
              <a:buNone/>
              <a:defRPr sz="4400"/>
            </a:lvl2pPr>
            <a:lvl3pPr marL="0" indent="0" algn="ctr">
              <a:spcBef>
                <a:spcPts val="0"/>
              </a:spcBef>
              <a:buSzTx/>
              <a:buNone/>
              <a:defRPr sz="4400"/>
            </a:lvl3pPr>
            <a:lvl4pPr marL="0" indent="0" algn="ctr">
              <a:spcBef>
                <a:spcPts val="0"/>
              </a:spcBef>
              <a:buSzTx/>
              <a:buNone/>
              <a:defRPr sz="4400"/>
            </a:lvl4pPr>
            <a:lvl5pPr marL="0" indent="0" algn="ctr">
              <a:spcBef>
                <a:spcPts val="0"/>
              </a:spcBef>
              <a:buSzTx/>
              <a:buNone/>
              <a:defRPr sz="4400"/>
            </a:lvl5pPr>
          </a:lstStyle>
          <a:p>
            <a:pPr/>
            <a:r>
              <a:t>Επίπεδο κύριου τμήματος ένα</a:t>
            </a:r>
          </a:p>
          <a:p>
            <a:pPr lvl="1"/>
            <a:r>
              <a:t>Επίπεδο κύριου τμήματος δύο</a:t>
            </a:r>
          </a:p>
          <a:p>
            <a:pPr lvl="2"/>
            <a:r>
              <a:t>Επίπεδο κύριου τμήματος τρία</a:t>
            </a:r>
          </a:p>
          <a:p>
            <a:pPr lvl="3"/>
            <a:r>
              <a:t>Επίπεδο κύριου τμήματος τέσσερα</a:t>
            </a:r>
          </a:p>
          <a:p>
            <a:pPr lvl="4"/>
            <a:r>
              <a:t>Επίπεδο κύριου τμήματος πέντε</a:t>
            </a:r>
          </a:p>
        </p:txBody>
      </p:sp>
      <p:sp>
        <p:nvSpPr>
          <p:cNvPr id="13" name="Αριθμός σλάιντ"/>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Φωτογραφία - Οριζόντια">
    <p:spTree>
      <p:nvGrpSpPr>
        <p:cNvPr id="1" name=""/>
        <p:cNvGrpSpPr/>
        <p:nvPr/>
      </p:nvGrpSpPr>
      <p:grpSpPr>
        <a:xfrm>
          <a:off x="0" y="0"/>
          <a:ext cx="0" cy="0"/>
          <a:chOff x="0" y="0"/>
          <a:chExt cx="0" cy="0"/>
        </a:xfrm>
      </p:grpSpPr>
      <p:sp>
        <p:nvSpPr>
          <p:cNvPr id="20" name="Πανοραμική φωτογραφία δύο ατόμων που κάνουν κανό σε ένα πλατύ ποτάμι με χιονισμένα βουνά στο φόντο"/>
          <p:cNvSpPr/>
          <p:nvPr>
            <p:ph type="pic" idx="21"/>
          </p:nvPr>
        </p:nvSpPr>
        <p:spPr>
          <a:xfrm>
            <a:off x="2752725" y="-2489200"/>
            <a:ext cx="18840450" cy="12560300"/>
          </a:xfrm>
          <a:prstGeom prst="rect">
            <a:avLst/>
          </a:prstGeom>
        </p:spPr>
        <p:txBody>
          <a:bodyPr lIns="91439" tIns="45719" rIns="91439" bIns="45719" anchor="t">
            <a:noAutofit/>
          </a:bodyPr>
          <a:lstStyle/>
          <a:p>
            <a:pPr/>
          </a:p>
        </p:txBody>
      </p:sp>
      <p:sp>
        <p:nvSpPr>
          <p:cNvPr id="21" name="Κείμενο τίτλου"/>
          <p:cNvSpPr txBox="1"/>
          <p:nvPr>
            <p:ph type="title"/>
          </p:nvPr>
        </p:nvSpPr>
        <p:spPr>
          <a:xfrm>
            <a:off x="2387600" y="9448800"/>
            <a:ext cx="19621500" cy="2006600"/>
          </a:xfrm>
          <a:prstGeom prst="rect">
            <a:avLst/>
          </a:prstGeom>
        </p:spPr>
        <p:txBody>
          <a:bodyPr anchor="b"/>
          <a:lstStyle/>
          <a:p>
            <a:pPr/>
            <a:r>
              <a:t>Κείμενο τίτλου</a:t>
            </a:r>
          </a:p>
        </p:txBody>
      </p:sp>
      <p:sp>
        <p:nvSpPr>
          <p:cNvPr id="22" name="Επίπεδο κύριου τμήματος ένα…"/>
          <p:cNvSpPr txBox="1"/>
          <p:nvPr>
            <p:ph type="body" sz="quarter" idx="1"/>
          </p:nvPr>
        </p:nvSpPr>
        <p:spPr>
          <a:xfrm>
            <a:off x="2387600" y="11518900"/>
            <a:ext cx="19621500" cy="1714500"/>
          </a:xfrm>
          <a:prstGeom prst="rect">
            <a:avLst/>
          </a:prstGeom>
        </p:spPr>
        <p:txBody>
          <a:bodyPr anchor="t"/>
          <a:lstStyle>
            <a:lvl1pPr marL="0" indent="0" algn="ctr">
              <a:spcBef>
                <a:spcPts val="0"/>
              </a:spcBef>
              <a:buSzTx/>
              <a:buNone/>
              <a:defRPr sz="4400"/>
            </a:lvl1pPr>
            <a:lvl2pPr marL="0" indent="0" algn="ctr">
              <a:spcBef>
                <a:spcPts val="0"/>
              </a:spcBef>
              <a:buSzTx/>
              <a:buNone/>
              <a:defRPr sz="4400"/>
            </a:lvl2pPr>
            <a:lvl3pPr marL="0" indent="0" algn="ctr">
              <a:spcBef>
                <a:spcPts val="0"/>
              </a:spcBef>
              <a:buSzTx/>
              <a:buNone/>
              <a:defRPr sz="4400"/>
            </a:lvl3pPr>
            <a:lvl4pPr marL="0" indent="0" algn="ctr">
              <a:spcBef>
                <a:spcPts val="0"/>
              </a:spcBef>
              <a:buSzTx/>
              <a:buNone/>
              <a:defRPr sz="4400"/>
            </a:lvl4pPr>
            <a:lvl5pPr marL="0" indent="0" algn="ctr">
              <a:spcBef>
                <a:spcPts val="0"/>
              </a:spcBef>
              <a:buSzTx/>
              <a:buNone/>
              <a:defRPr sz="4400"/>
            </a:lvl5pPr>
          </a:lstStyle>
          <a:p>
            <a:pPr/>
            <a:r>
              <a:t>Επίπεδο κύριου τμήματος ένα</a:t>
            </a:r>
          </a:p>
          <a:p>
            <a:pPr lvl="1"/>
            <a:r>
              <a:t>Επίπεδο κύριου τμήματος δύο</a:t>
            </a:r>
          </a:p>
          <a:p>
            <a:pPr lvl="2"/>
            <a:r>
              <a:t>Επίπεδο κύριου τμήματος τρία</a:t>
            </a:r>
          </a:p>
          <a:p>
            <a:pPr lvl="3"/>
            <a:r>
              <a:t>Επίπεδο κύριου τμήματος τέσσερα</a:t>
            </a:r>
          </a:p>
          <a:p>
            <a:pPr lvl="4"/>
            <a:r>
              <a:t>Επίπεδο κύριου τμήματος πέντε</a:t>
            </a:r>
          </a:p>
        </p:txBody>
      </p:sp>
      <p:sp>
        <p:nvSpPr>
          <p:cNvPr id="23" name="Αριθμός σλάιντ"/>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Τίτλος - Κέντρο">
    <p:spTree>
      <p:nvGrpSpPr>
        <p:cNvPr id="1" name=""/>
        <p:cNvGrpSpPr/>
        <p:nvPr/>
      </p:nvGrpSpPr>
      <p:grpSpPr>
        <a:xfrm>
          <a:off x="0" y="0"/>
          <a:ext cx="0" cy="0"/>
          <a:chOff x="0" y="0"/>
          <a:chExt cx="0" cy="0"/>
        </a:xfrm>
      </p:grpSpPr>
      <p:sp>
        <p:nvSpPr>
          <p:cNvPr id="30" name="Κείμενο τίτλου"/>
          <p:cNvSpPr txBox="1"/>
          <p:nvPr>
            <p:ph type="title"/>
          </p:nvPr>
        </p:nvSpPr>
        <p:spPr>
          <a:xfrm>
            <a:off x="2387600" y="4533900"/>
            <a:ext cx="19621500" cy="4648200"/>
          </a:xfrm>
          <a:prstGeom prst="rect">
            <a:avLst/>
          </a:prstGeom>
        </p:spPr>
        <p:txBody>
          <a:bodyPr/>
          <a:lstStyle/>
          <a:p>
            <a:pPr/>
            <a:r>
              <a:t>Κείμενο τίτλου</a:t>
            </a:r>
          </a:p>
        </p:txBody>
      </p:sp>
      <p:sp>
        <p:nvSpPr>
          <p:cNvPr id="31" name="Αριθμός σλάιντ"/>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Φωτογραφία - Κατακόρυφη">
    <p:spTree>
      <p:nvGrpSpPr>
        <p:cNvPr id="1" name=""/>
        <p:cNvGrpSpPr/>
        <p:nvPr/>
      </p:nvGrpSpPr>
      <p:grpSpPr>
        <a:xfrm>
          <a:off x="0" y="0"/>
          <a:ext cx="0" cy="0"/>
          <a:chOff x="0" y="0"/>
          <a:chExt cx="0" cy="0"/>
        </a:xfrm>
      </p:grpSpPr>
      <p:sp>
        <p:nvSpPr>
          <p:cNvPr id="38" name="Κόκκινο σκάφος αγκυροβολημένο σε μια αποβάθρα σε ποτάμι με δέντρα κατά μήκος της ακτογραμμής και έναν θολό μπλε ουρανό στο φόντο"/>
          <p:cNvSpPr/>
          <p:nvPr>
            <p:ph type="pic" idx="21"/>
          </p:nvPr>
        </p:nvSpPr>
        <p:spPr>
          <a:xfrm>
            <a:off x="12407900" y="-2159000"/>
            <a:ext cx="10337800" cy="15506702"/>
          </a:xfrm>
          <a:prstGeom prst="rect">
            <a:avLst/>
          </a:prstGeom>
        </p:spPr>
        <p:txBody>
          <a:bodyPr lIns="91439" tIns="45719" rIns="91439" bIns="45719" anchor="t">
            <a:noAutofit/>
          </a:bodyPr>
          <a:lstStyle/>
          <a:p>
            <a:pPr/>
          </a:p>
        </p:txBody>
      </p:sp>
      <p:sp>
        <p:nvSpPr>
          <p:cNvPr id="39" name="Κείμενο τίτλου"/>
          <p:cNvSpPr txBox="1"/>
          <p:nvPr>
            <p:ph type="title"/>
          </p:nvPr>
        </p:nvSpPr>
        <p:spPr>
          <a:xfrm>
            <a:off x="1790700" y="1066800"/>
            <a:ext cx="10007600" cy="5626100"/>
          </a:xfrm>
          <a:prstGeom prst="rect">
            <a:avLst/>
          </a:prstGeom>
        </p:spPr>
        <p:txBody>
          <a:bodyPr anchor="b"/>
          <a:lstStyle>
            <a:lvl1pPr>
              <a:defRPr sz="8400"/>
            </a:lvl1pPr>
          </a:lstStyle>
          <a:p>
            <a:pPr/>
            <a:r>
              <a:t>Κείμενο τίτλου</a:t>
            </a:r>
          </a:p>
        </p:txBody>
      </p:sp>
      <p:sp>
        <p:nvSpPr>
          <p:cNvPr id="40" name="Επίπεδο κύριου τμήματος ένα…"/>
          <p:cNvSpPr txBox="1"/>
          <p:nvPr>
            <p:ph type="body" sz="quarter" idx="1"/>
          </p:nvPr>
        </p:nvSpPr>
        <p:spPr>
          <a:xfrm>
            <a:off x="1790700" y="7035800"/>
            <a:ext cx="10007600" cy="5626100"/>
          </a:xfrm>
          <a:prstGeom prst="rect">
            <a:avLst/>
          </a:prstGeom>
        </p:spPr>
        <p:txBody>
          <a:bodyPr anchor="t"/>
          <a:lstStyle>
            <a:lvl1pPr marL="0" indent="0" algn="ctr">
              <a:spcBef>
                <a:spcPts val="0"/>
              </a:spcBef>
              <a:buSzTx/>
              <a:buNone/>
              <a:defRPr sz="4400"/>
            </a:lvl1pPr>
            <a:lvl2pPr marL="0" indent="0" algn="ctr">
              <a:spcBef>
                <a:spcPts val="0"/>
              </a:spcBef>
              <a:buSzTx/>
              <a:buNone/>
              <a:defRPr sz="4400"/>
            </a:lvl2pPr>
            <a:lvl3pPr marL="0" indent="0" algn="ctr">
              <a:spcBef>
                <a:spcPts val="0"/>
              </a:spcBef>
              <a:buSzTx/>
              <a:buNone/>
              <a:defRPr sz="4400"/>
            </a:lvl3pPr>
            <a:lvl4pPr marL="0" indent="0" algn="ctr">
              <a:spcBef>
                <a:spcPts val="0"/>
              </a:spcBef>
              <a:buSzTx/>
              <a:buNone/>
              <a:defRPr sz="4400"/>
            </a:lvl4pPr>
            <a:lvl5pPr marL="0" indent="0" algn="ctr">
              <a:spcBef>
                <a:spcPts val="0"/>
              </a:spcBef>
              <a:buSzTx/>
              <a:buNone/>
              <a:defRPr sz="4400"/>
            </a:lvl5pPr>
          </a:lstStyle>
          <a:p>
            <a:pPr/>
            <a:r>
              <a:t>Επίπεδο κύριου τμήματος ένα</a:t>
            </a:r>
          </a:p>
          <a:p>
            <a:pPr lvl="1"/>
            <a:r>
              <a:t>Επίπεδο κύριου τμήματος δύο</a:t>
            </a:r>
          </a:p>
          <a:p>
            <a:pPr lvl="2"/>
            <a:r>
              <a:t>Επίπεδο κύριου τμήματος τρία</a:t>
            </a:r>
          </a:p>
          <a:p>
            <a:pPr lvl="3"/>
            <a:r>
              <a:t>Επίπεδο κύριου τμήματος τέσσερα</a:t>
            </a:r>
          </a:p>
          <a:p>
            <a:pPr lvl="4"/>
            <a:r>
              <a:t>Επίπεδο κύριου τμήματος πέντε</a:t>
            </a:r>
          </a:p>
        </p:txBody>
      </p:sp>
      <p:sp>
        <p:nvSpPr>
          <p:cNvPr id="41" name="Αριθμός σλάιντ"/>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Τίτλος - Πάνω">
    <p:spTree>
      <p:nvGrpSpPr>
        <p:cNvPr id="1" name=""/>
        <p:cNvGrpSpPr/>
        <p:nvPr/>
      </p:nvGrpSpPr>
      <p:grpSpPr>
        <a:xfrm>
          <a:off x="0" y="0"/>
          <a:ext cx="0" cy="0"/>
          <a:chOff x="0" y="0"/>
          <a:chExt cx="0" cy="0"/>
        </a:xfrm>
      </p:grpSpPr>
      <p:sp>
        <p:nvSpPr>
          <p:cNvPr id="48" name="Κείμενο τίτλου"/>
          <p:cNvSpPr txBox="1"/>
          <p:nvPr>
            <p:ph type="title"/>
          </p:nvPr>
        </p:nvSpPr>
        <p:spPr>
          <a:prstGeom prst="rect">
            <a:avLst/>
          </a:prstGeom>
        </p:spPr>
        <p:txBody>
          <a:bodyPr/>
          <a:lstStyle/>
          <a:p>
            <a:pPr/>
            <a:r>
              <a:t>Κείμενο τίτλου</a:t>
            </a:r>
          </a:p>
        </p:txBody>
      </p:sp>
      <p:sp>
        <p:nvSpPr>
          <p:cNvPr id="49" name="Αριθμός σλάιντ"/>
          <p:cNvSpPr txBox="1"/>
          <p:nvPr>
            <p:ph type="sldNum" sz="quarter" idx="2"/>
          </p:nvPr>
        </p:nvSpPr>
        <p:spPr>
          <a:xfrm>
            <a:off x="11955253" y="13004799"/>
            <a:ext cx="453238" cy="469901"/>
          </a:xfrm>
          <a:prstGeom prst="rect">
            <a:avLst/>
          </a:prstGeom>
        </p:spPr>
        <p:txBody>
          <a:bodyPr anchor="b"/>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Τίτλος και κουκκίδες">
    <p:spTree>
      <p:nvGrpSpPr>
        <p:cNvPr id="1" name=""/>
        <p:cNvGrpSpPr/>
        <p:nvPr/>
      </p:nvGrpSpPr>
      <p:grpSpPr>
        <a:xfrm>
          <a:off x="0" y="0"/>
          <a:ext cx="0" cy="0"/>
          <a:chOff x="0" y="0"/>
          <a:chExt cx="0" cy="0"/>
        </a:xfrm>
      </p:grpSpPr>
      <p:sp>
        <p:nvSpPr>
          <p:cNvPr id="56" name="Κείμενο τίτλου"/>
          <p:cNvSpPr txBox="1"/>
          <p:nvPr>
            <p:ph type="title"/>
          </p:nvPr>
        </p:nvSpPr>
        <p:spPr>
          <a:prstGeom prst="rect">
            <a:avLst/>
          </a:prstGeom>
        </p:spPr>
        <p:txBody>
          <a:bodyPr/>
          <a:lstStyle/>
          <a:p>
            <a:pPr/>
            <a:r>
              <a:t>Κείμενο τίτλου</a:t>
            </a:r>
          </a:p>
        </p:txBody>
      </p:sp>
      <p:sp>
        <p:nvSpPr>
          <p:cNvPr id="57" name="Επίπεδο κύριου τμήματος ένα…"/>
          <p:cNvSpPr txBox="1"/>
          <p:nvPr>
            <p:ph type="body" idx="1"/>
          </p:nvPr>
        </p:nvSpPr>
        <p:spPr>
          <a:prstGeom prst="rect">
            <a:avLst/>
          </a:prstGeom>
        </p:spPr>
        <p:txBody>
          <a:bodyPr/>
          <a:lstStyle/>
          <a:p>
            <a:pPr/>
            <a:r>
              <a:t>Επίπεδο κύριου τμήματος ένα</a:t>
            </a:r>
          </a:p>
          <a:p>
            <a:pPr lvl="1"/>
            <a:r>
              <a:t>Επίπεδο κύριου τμήματος δύο</a:t>
            </a:r>
          </a:p>
          <a:p>
            <a:pPr lvl="2"/>
            <a:r>
              <a:t>Επίπεδο κύριου τμήματος τρία</a:t>
            </a:r>
          </a:p>
          <a:p>
            <a:pPr lvl="3"/>
            <a:r>
              <a:t>Επίπεδο κύριου τμήματος τέσσερα</a:t>
            </a:r>
          </a:p>
          <a:p>
            <a:pPr lvl="4"/>
            <a:r>
              <a:t>Επίπεδο κύριου τμήματος πέντε</a:t>
            </a:r>
          </a:p>
        </p:txBody>
      </p:sp>
      <p:sp>
        <p:nvSpPr>
          <p:cNvPr id="58" name="Αριθμός σλάιντ"/>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Τίτλος, κουκκίδες και φωτογραφίες">
    <p:spTree>
      <p:nvGrpSpPr>
        <p:cNvPr id="1" name=""/>
        <p:cNvGrpSpPr/>
        <p:nvPr/>
      </p:nvGrpSpPr>
      <p:grpSpPr>
        <a:xfrm>
          <a:off x="0" y="0"/>
          <a:ext cx="0" cy="0"/>
          <a:chOff x="0" y="0"/>
          <a:chExt cx="0" cy="0"/>
        </a:xfrm>
      </p:grpSpPr>
      <p:sp>
        <p:nvSpPr>
          <p:cNvPr id="65" name="Κόκκινο σκάφος αγκυροβολημένο σε μια αποβάθρα σε ποτάμι με δέντρα κατά μήκος της ακτογραμμής και έναν θολό μπλε ουρανό στο φόντο"/>
          <p:cNvSpPr/>
          <p:nvPr>
            <p:ph type="pic" idx="21"/>
          </p:nvPr>
        </p:nvSpPr>
        <p:spPr>
          <a:xfrm>
            <a:off x="12496800" y="-1485900"/>
            <a:ext cx="10193867" cy="15290800"/>
          </a:xfrm>
          <a:prstGeom prst="rect">
            <a:avLst/>
          </a:prstGeom>
        </p:spPr>
        <p:txBody>
          <a:bodyPr lIns="91439" tIns="45719" rIns="91439" bIns="45719" anchor="t">
            <a:noAutofit/>
          </a:bodyPr>
          <a:lstStyle/>
          <a:p>
            <a:pPr/>
          </a:p>
        </p:txBody>
      </p:sp>
      <p:sp>
        <p:nvSpPr>
          <p:cNvPr id="66" name="Κείμενο τίτλου"/>
          <p:cNvSpPr txBox="1"/>
          <p:nvPr>
            <p:ph type="title"/>
          </p:nvPr>
        </p:nvSpPr>
        <p:spPr>
          <a:prstGeom prst="rect">
            <a:avLst/>
          </a:prstGeom>
        </p:spPr>
        <p:txBody>
          <a:bodyPr/>
          <a:lstStyle/>
          <a:p>
            <a:pPr/>
            <a:r>
              <a:t>Κείμενο τίτλου</a:t>
            </a:r>
          </a:p>
        </p:txBody>
      </p:sp>
      <p:sp>
        <p:nvSpPr>
          <p:cNvPr id="67" name="Επίπεδο κύριου τμήματος ένα…"/>
          <p:cNvSpPr txBox="1"/>
          <p:nvPr>
            <p:ph type="body" sz="half" idx="1"/>
          </p:nvPr>
        </p:nvSpPr>
        <p:spPr>
          <a:xfrm>
            <a:off x="1790700" y="3644900"/>
            <a:ext cx="10007600" cy="8839200"/>
          </a:xfrm>
          <a:prstGeom prst="rect">
            <a:avLst/>
          </a:prstGeom>
        </p:spPr>
        <p:txBody>
          <a:bodyPr/>
          <a:lstStyle>
            <a:lvl1pPr marL="431800" indent="-431800">
              <a:spcBef>
                <a:spcPts val="5300"/>
              </a:spcBef>
              <a:defRPr sz="3800"/>
            </a:lvl1pPr>
            <a:lvl2pPr marL="863600" indent="-431800">
              <a:spcBef>
                <a:spcPts val="5300"/>
              </a:spcBef>
              <a:defRPr sz="3800"/>
            </a:lvl2pPr>
            <a:lvl3pPr marL="1295400" indent="-431800">
              <a:spcBef>
                <a:spcPts val="5300"/>
              </a:spcBef>
              <a:defRPr sz="3800"/>
            </a:lvl3pPr>
            <a:lvl4pPr marL="1727200" indent="-431800">
              <a:spcBef>
                <a:spcPts val="5300"/>
              </a:spcBef>
              <a:defRPr sz="3800"/>
            </a:lvl4pPr>
            <a:lvl5pPr marL="2159000" indent="-431800">
              <a:spcBef>
                <a:spcPts val="5300"/>
              </a:spcBef>
              <a:defRPr sz="3800"/>
            </a:lvl5pPr>
          </a:lstStyle>
          <a:p>
            <a:pPr/>
            <a:r>
              <a:t>Επίπεδο κύριου τμήματος ένα</a:t>
            </a:r>
          </a:p>
          <a:p>
            <a:pPr lvl="1"/>
            <a:r>
              <a:t>Επίπεδο κύριου τμήματος δύο</a:t>
            </a:r>
          </a:p>
          <a:p>
            <a:pPr lvl="2"/>
            <a:r>
              <a:t>Επίπεδο κύριου τμήματος τρία</a:t>
            </a:r>
          </a:p>
          <a:p>
            <a:pPr lvl="3"/>
            <a:r>
              <a:t>Επίπεδο κύριου τμήματος τέσσερα</a:t>
            </a:r>
          </a:p>
          <a:p>
            <a:pPr lvl="4"/>
            <a:r>
              <a:t>Επίπεδο κύριου τμήματος πέντε</a:t>
            </a:r>
          </a:p>
        </p:txBody>
      </p:sp>
      <p:sp>
        <p:nvSpPr>
          <p:cNvPr id="68" name="Αριθμός σλάιντ"/>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Κουκκίδες">
    <p:spTree>
      <p:nvGrpSpPr>
        <p:cNvPr id="1" name=""/>
        <p:cNvGrpSpPr/>
        <p:nvPr/>
      </p:nvGrpSpPr>
      <p:grpSpPr>
        <a:xfrm>
          <a:off x="0" y="0"/>
          <a:ext cx="0" cy="0"/>
          <a:chOff x="0" y="0"/>
          <a:chExt cx="0" cy="0"/>
        </a:xfrm>
      </p:grpSpPr>
      <p:sp>
        <p:nvSpPr>
          <p:cNvPr id="75" name="Επίπεδο κύριου τμήματος ένα…"/>
          <p:cNvSpPr txBox="1"/>
          <p:nvPr>
            <p:ph type="body" idx="1"/>
          </p:nvPr>
        </p:nvSpPr>
        <p:spPr>
          <a:xfrm>
            <a:off x="1790700" y="1790700"/>
            <a:ext cx="20815300" cy="10147300"/>
          </a:xfrm>
          <a:prstGeom prst="rect">
            <a:avLst/>
          </a:prstGeom>
        </p:spPr>
        <p:txBody>
          <a:bodyPr/>
          <a:lstStyle/>
          <a:p>
            <a:pPr/>
            <a:r>
              <a:t>Επίπεδο κύριου τμήματος ένα</a:t>
            </a:r>
          </a:p>
          <a:p>
            <a:pPr lvl="1"/>
            <a:r>
              <a:t>Επίπεδο κύριου τμήματος δύο</a:t>
            </a:r>
          </a:p>
          <a:p>
            <a:pPr lvl="2"/>
            <a:r>
              <a:t>Επίπεδο κύριου τμήματος τρία</a:t>
            </a:r>
          </a:p>
          <a:p>
            <a:pPr lvl="3"/>
            <a:r>
              <a:t>Επίπεδο κύριου τμήματος τέσσερα</a:t>
            </a:r>
          </a:p>
          <a:p>
            <a:pPr lvl="4"/>
            <a:r>
              <a:t>Επίπεδο κύριου τμήματος πέντε</a:t>
            </a:r>
          </a:p>
        </p:txBody>
      </p:sp>
      <p:sp>
        <p:nvSpPr>
          <p:cNvPr id="76" name="Αριθμός σλάιντ"/>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Φωτογραφία - 3 εικόνες">
    <p:spTree>
      <p:nvGrpSpPr>
        <p:cNvPr id="1" name=""/>
        <p:cNvGrpSpPr/>
        <p:nvPr/>
      </p:nvGrpSpPr>
      <p:grpSpPr>
        <a:xfrm>
          <a:off x="0" y="0"/>
          <a:ext cx="0" cy="0"/>
          <a:chOff x="0" y="0"/>
          <a:chExt cx="0" cy="0"/>
        </a:xfrm>
      </p:grpSpPr>
      <p:sp>
        <p:nvSpPr>
          <p:cNvPr id="83" name="Ένα παιδί κοιτά με κιάλια ένα χιονισμένο ορεινό τοπίο"/>
          <p:cNvSpPr/>
          <p:nvPr>
            <p:ph type="pic" sz="half" idx="21"/>
          </p:nvPr>
        </p:nvSpPr>
        <p:spPr>
          <a:xfrm>
            <a:off x="12344400" y="7112000"/>
            <a:ext cx="10439400" cy="6959601"/>
          </a:xfrm>
          <a:prstGeom prst="rect">
            <a:avLst/>
          </a:prstGeom>
        </p:spPr>
        <p:txBody>
          <a:bodyPr lIns="91439" tIns="45719" rIns="91439" bIns="45719" anchor="t">
            <a:noAutofit/>
          </a:bodyPr>
          <a:lstStyle/>
          <a:p>
            <a:pPr/>
          </a:p>
        </p:txBody>
      </p:sp>
      <p:sp>
        <p:nvSpPr>
          <p:cNvPr id="84" name="Μικρό βραχώδες νησί καλυμμένο με γρασίδι και περιτριγυρισμένο από ωκεανό με τον γαλάζιο ουρανό στο φόντο"/>
          <p:cNvSpPr/>
          <p:nvPr>
            <p:ph type="pic" sz="half" idx="22"/>
          </p:nvPr>
        </p:nvSpPr>
        <p:spPr>
          <a:xfrm>
            <a:off x="12407900" y="190500"/>
            <a:ext cx="10363200" cy="6908800"/>
          </a:xfrm>
          <a:prstGeom prst="rect">
            <a:avLst/>
          </a:prstGeom>
        </p:spPr>
        <p:txBody>
          <a:bodyPr lIns="91439" tIns="45719" rIns="91439" bIns="45719" anchor="t">
            <a:noAutofit/>
          </a:bodyPr>
          <a:lstStyle/>
          <a:p>
            <a:pPr/>
          </a:p>
        </p:txBody>
      </p:sp>
      <p:sp>
        <p:nvSpPr>
          <p:cNvPr id="85" name="Κόκκινο σκάφος αγκυροβολημένο σε μια αποβάθρα σε ποτάμι με δέντρα κατά μήκος της ακτογραμμής και έναν θολό μπλε ουρανό στο φόντο"/>
          <p:cNvSpPr/>
          <p:nvPr>
            <p:ph type="pic" idx="23"/>
          </p:nvPr>
        </p:nvSpPr>
        <p:spPr>
          <a:xfrm>
            <a:off x="1583265" y="-1879600"/>
            <a:ext cx="10414002" cy="15621000"/>
          </a:xfrm>
          <a:prstGeom prst="rect">
            <a:avLst/>
          </a:prstGeom>
        </p:spPr>
        <p:txBody>
          <a:bodyPr lIns="91439" tIns="45719" rIns="91439" bIns="45719" anchor="t">
            <a:noAutofit/>
          </a:bodyPr>
          <a:lstStyle/>
          <a:p>
            <a:pPr/>
          </a:p>
        </p:txBody>
      </p:sp>
      <p:sp>
        <p:nvSpPr>
          <p:cNvPr id="86" name="Αριθμός σλάιντ"/>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Παράθεση">
    <p:spTree>
      <p:nvGrpSpPr>
        <p:cNvPr id="1" name=""/>
        <p:cNvGrpSpPr/>
        <p:nvPr/>
      </p:nvGrpSpPr>
      <p:grpSpPr>
        <a:xfrm>
          <a:off x="0" y="0"/>
          <a:ext cx="0" cy="0"/>
          <a:chOff x="0" y="0"/>
          <a:chExt cx="0" cy="0"/>
        </a:xfrm>
      </p:grpSpPr>
      <p:sp>
        <p:nvSpPr>
          <p:cNvPr id="93" name="Επίπεδο κύριου τμήματος ένα…"/>
          <p:cNvSpPr txBox="1"/>
          <p:nvPr>
            <p:ph type="body" sz="quarter" idx="1"/>
          </p:nvPr>
        </p:nvSpPr>
        <p:spPr>
          <a:xfrm>
            <a:off x="2387600" y="8953500"/>
            <a:ext cx="19621500" cy="685800"/>
          </a:xfrm>
          <a:prstGeom prst="rect">
            <a:avLst/>
          </a:prstGeom>
        </p:spPr>
        <p:txBody>
          <a:bodyPr anchor="t"/>
          <a:lstStyle>
            <a:lvl1pPr marL="0" indent="0" algn="ctr">
              <a:spcBef>
                <a:spcPts val="0"/>
              </a:spcBef>
              <a:buSzTx/>
              <a:buNone/>
              <a:defRPr b="1" sz="3800">
                <a:latin typeface="+mn-lt"/>
                <a:ea typeface="+mn-ea"/>
                <a:cs typeface="+mn-cs"/>
                <a:sym typeface="Helvetica"/>
              </a:defRPr>
            </a:lvl1pPr>
            <a:lvl2pPr marL="1055076" indent="-445476" algn="ctr">
              <a:spcBef>
                <a:spcPts val="0"/>
              </a:spcBef>
              <a:defRPr b="1" sz="3800">
                <a:latin typeface="+mn-lt"/>
                <a:ea typeface="+mn-ea"/>
                <a:cs typeface="+mn-cs"/>
                <a:sym typeface="Helvetica"/>
              </a:defRPr>
            </a:lvl2pPr>
            <a:lvl3pPr marL="1664676" indent="-445476" algn="ctr">
              <a:spcBef>
                <a:spcPts val="0"/>
              </a:spcBef>
              <a:defRPr b="1" sz="3800">
                <a:latin typeface="+mn-lt"/>
                <a:ea typeface="+mn-ea"/>
                <a:cs typeface="+mn-cs"/>
                <a:sym typeface="Helvetica"/>
              </a:defRPr>
            </a:lvl3pPr>
            <a:lvl4pPr marL="2274276" indent="-445476" algn="ctr">
              <a:spcBef>
                <a:spcPts val="0"/>
              </a:spcBef>
              <a:defRPr b="1" sz="3800">
                <a:latin typeface="+mn-lt"/>
                <a:ea typeface="+mn-ea"/>
                <a:cs typeface="+mn-cs"/>
                <a:sym typeface="Helvetica"/>
              </a:defRPr>
            </a:lvl4pPr>
            <a:lvl5pPr marL="2883876" indent="-445476" algn="ctr">
              <a:spcBef>
                <a:spcPts val="0"/>
              </a:spcBef>
              <a:defRPr b="1" sz="3800">
                <a:latin typeface="+mn-lt"/>
                <a:ea typeface="+mn-ea"/>
                <a:cs typeface="+mn-cs"/>
                <a:sym typeface="Helvetica"/>
              </a:defRPr>
            </a:lvl5pPr>
          </a:lstStyle>
          <a:p>
            <a:pPr/>
            <a:r>
              <a:t>Επίπεδο κύριου τμήματος ένα</a:t>
            </a:r>
          </a:p>
          <a:p>
            <a:pPr lvl="1"/>
            <a:r>
              <a:t>Επίπεδο κύριου τμήματος δύο</a:t>
            </a:r>
          </a:p>
          <a:p>
            <a:pPr lvl="2"/>
            <a:r>
              <a:t>Επίπεδο κύριου τμήματος τρία</a:t>
            </a:r>
          </a:p>
          <a:p>
            <a:pPr lvl="3"/>
            <a:r>
              <a:t>Επίπεδο κύριου τμήματος τέσσερα</a:t>
            </a:r>
          </a:p>
          <a:p>
            <a:pPr lvl="4"/>
            <a:r>
              <a:t>Επίπεδο κύριου τμήματος πέντε</a:t>
            </a:r>
          </a:p>
        </p:txBody>
      </p:sp>
      <p:sp>
        <p:nvSpPr>
          <p:cNvPr id="94" name="«Πληκτρολογήστε παράθεση εδώ.»"/>
          <p:cNvSpPr txBox="1"/>
          <p:nvPr>
            <p:ph type="body" sz="quarter" idx="21"/>
          </p:nvPr>
        </p:nvSpPr>
        <p:spPr>
          <a:xfrm>
            <a:off x="2387600" y="6007100"/>
            <a:ext cx="19621500" cy="952500"/>
          </a:xfrm>
          <a:prstGeom prst="rect">
            <a:avLst/>
          </a:prstGeom>
        </p:spPr>
        <p:txBody>
          <a:bodyPr/>
          <a:lstStyle/>
          <a:p>
            <a:pPr marL="0" indent="0" algn="ctr">
              <a:spcBef>
                <a:spcPts val="3400"/>
              </a:spcBef>
              <a:buSzTx/>
              <a:buNone/>
              <a:defRPr sz="5600"/>
            </a:pPr>
          </a:p>
        </p:txBody>
      </p:sp>
      <p:sp>
        <p:nvSpPr>
          <p:cNvPr id="95" name="Αριθμός σλάιντ"/>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Φωτογραφία">
    <p:spTree>
      <p:nvGrpSpPr>
        <p:cNvPr id="1" name=""/>
        <p:cNvGrpSpPr/>
        <p:nvPr/>
      </p:nvGrpSpPr>
      <p:grpSpPr>
        <a:xfrm>
          <a:off x="0" y="0"/>
          <a:ext cx="0" cy="0"/>
          <a:chOff x="0" y="0"/>
          <a:chExt cx="0" cy="0"/>
        </a:xfrm>
      </p:grpSpPr>
      <p:sp>
        <p:nvSpPr>
          <p:cNvPr id="102" name="Πανοραμική φωτογραφία δύο ατόμων που κάνουν κανό σε ένα πλατύ ποτάμι με χιονισμένα βουνά στο φόντο"/>
          <p:cNvSpPr/>
          <p:nvPr>
            <p:ph type="pic" idx="21"/>
          </p:nvPr>
        </p:nvSpPr>
        <p:spPr>
          <a:xfrm>
            <a:off x="-47625" y="-2540000"/>
            <a:ext cx="24479250" cy="16319500"/>
          </a:xfrm>
          <a:prstGeom prst="rect">
            <a:avLst/>
          </a:prstGeom>
        </p:spPr>
        <p:txBody>
          <a:bodyPr lIns="91439" tIns="45719" rIns="91439" bIns="45719" anchor="t">
            <a:noAutofit/>
          </a:bodyPr>
          <a:lstStyle/>
          <a:p>
            <a:pPr/>
          </a:p>
        </p:txBody>
      </p:sp>
      <p:sp>
        <p:nvSpPr>
          <p:cNvPr id="103" name="Αριθμός σλάιντ"/>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Κενή">
    <p:spTree>
      <p:nvGrpSpPr>
        <p:cNvPr id="1" name=""/>
        <p:cNvGrpSpPr/>
        <p:nvPr/>
      </p:nvGrpSpPr>
      <p:grpSpPr>
        <a:xfrm>
          <a:off x="0" y="0"/>
          <a:ext cx="0" cy="0"/>
          <a:chOff x="0" y="0"/>
          <a:chExt cx="0" cy="0"/>
        </a:xfrm>
      </p:grpSpPr>
      <p:sp>
        <p:nvSpPr>
          <p:cNvPr id="110" name="Αριθμός σλάιντ"/>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Κείμενο τίτλου"/>
          <p:cNvSpPr txBox="1"/>
          <p:nvPr>
            <p:ph type="title"/>
          </p:nvPr>
        </p:nvSpPr>
        <p:spPr>
          <a:xfrm>
            <a:off x="1790700" y="571500"/>
            <a:ext cx="20815300" cy="2984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Κείμενο τίτλου</a:t>
            </a:r>
          </a:p>
        </p:txBody>
      </p:sp>
      <p:sp>
        <p:nvSpPr>
          <p:cNvPr id="3" name="Επίπεδο κύριου τμήματος ένα…"/>
          <p:cNvSpPr txBox="1"/>
          <p:nvPr>
            <p:ph type="body" idx="1"/>
          </p:nvPr>
        </p:nvSpPr>
        <p:spPr>
          <a:xfrm>
            <a:off x="1790700" y="3644900"/>
            <a:ext cx="20815300" cy="8839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Επίπεδο κύριου τμήματος ένα</a:t>
            </a:r>
          </a:p>
          <a:p>
            <a:pPr lvl="1"/>
            <a:r>
              <a:t>Επίπεδο κύριου τμήματος δύο</a:t>
            </a:r>
          </a:p>
          <a:p>
            <a:pPr lvl="2"/>
            <a:r>
              <a:t>Επίπεδο κύριου τμήματος τρία</a:t>
            </a:r>
          </a:p>
          <a:p>
            <a:pPr lvl="3"/>
            <a:r>
              <a:t>Επίπεδο κύριου τμήματος τέσσερα</a:t>
            </a:r>
          </a:p>
          <a:p>
            <a:pPr lvl="4"/>
            <a:r>
              <a:t>Επίπεδο κύριου τμήματος πέντε</a:t>
            </a:r>
          </a:p>
        </p:txBody>
      </p:sp>
      <p:sp>
        <p:nvSpPr>
          <p:cNvPr id="4" name="Αριθμός σλάιντ"/>
          <p:cNvSpPr txBox="1"/>
          <p:nvPr>
            <p:ph type="sldNum" sz="quarter" idx="2"/>
          </p:nvPr>
        </p:nvSpPr>
        <p:spPr>
          <a:xfrm>
            <a:off x="11955253" y="13004800"/>
            <a:ext cx="453238" cy="469900"/>
          </a:xfrm>
          <a:prstGeom prst="rect">
            <a:avLst/>
          </a:prstGeom>
          <a:ln w="12700">
            <a:miter lim="400000"/>
          </a:ln>
        </p:spPr>
        <p:txBody>
          <a:bodyPr wrap="none" lIns="50800" tIns="50800" rIns="50800" bIns="50800">
            <a:spAutoFit/>
          </a:bodyPr>
          <a:lstStyle>
            <a:lvl1pPr>
              <a:defRPr sz="2400">
                <a:solidFill>
                  <a:srgbClr val="FFFFFF"/>
                </a:solidFill>
              </a:defRPr>
            </a:lvl1pPr>
          </a:lstStyle>
          <a:p>
            <a:pPr/>
            <a:fld id="{86CB4B4D-7CA3-9044-876B-883B54F8677D}" type="slidenum"/>
          </a:p>
        </p:txBody>
      </p:sp>
    </p:spTree>
  </p:cSld>
  <p:clrMap bg1="dk1" tx1="lt1" bg2="dk2" tx2="lt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transition xmlns:p14="http://schemas.microsoft.com/office/powerpoint/2010/main" spd="med" advClick="1"/>
  <p:txStyles>
    <p:titleStyle>
      <a:lvl1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FFFFFF"/>
          </a:solidFill>
          <a:uFillTx/>
          <a:latin typeface="Helvetica Light"/>
          <a:ea typeface="Helvetica Light"/>
          <a:cs typeface="Helvetica Light"/>
          <a:sym typeface="Helvetica Light"/>
        </a:defRPr>
      </a:lvl1pPr>
      <a:lvl2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FFFFFF"/>
          </a:solidFill>
          <a:uFillTx/>
          <a:latin typeface="Helvetica Light"/>
          <a:ea typeface="Helvetica Light"/>
          <a:cs typeface="Helvetica Light"/>
          <a:sym typeface="Helvetica Light"/>
        </a:defRPr>
      </a:lvl2pPr>
      <a:lvl3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FFFFFF"/>
          </a:solidFill>
          <a:uFillTx/>
          <a:latin typeface="Helvetica Light"/>
          <a:ea typeface="Helvetica Light"/>
          <a:cs typeface="Helvetica Light"/>
          <a:sym typeface="Helvetica Light"/>
        </a:defRPr>
      </a:lvl3pPr>
      <a:lvl4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FFFFFF"/>
          </a:solidFill>
          <a:uFillTx/>
          <a:latin typeface="Helvetica Light"/>
          <a:ea typeface="Helvetica Light"/>
          <a:cs typeface="Helvetica Light"/>
          <a:sym typeface="Helvetica Light"/>
        </a:defRPr>
      </a:lvl4pPr>
      <a:lvl5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FFFFFF"/>
          </a:solidFill>
          <a:uFillTx/>
          <a:latin typeface="Helvetica Light"/>
          <a:ea typeface="Helvetica Light"/>
          <a:cs typeface="Helvetica Light"/>
          <a:sym typeface="Helvetica Light"/>
        </a:defRPr>
      </a:lvl5pPr>
      <a:lvl6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FFFFFF"/>
          </a:solidFill>
          <a:uFillTx/>
          <a:latin typeface="Helvetica Light"/>
          <a:ea typeface="Helvetica Light"/>
          <a:cs typeface="Helvetica Light"/>
          <a:sym typeface="Helvetica Light"/>
        </a:defRPr>
      </a:lvl6pPr>
      <a:lvl7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FFFFFF"/>
          </a:solidFill>
          <a:uFillTx/>
          <a:latin typeface="Helvetica Light"/>
          <a:ea typeface="Helvetica Light"/>
          <a:cs typeface="Helvetica Light"/>
          <a:sym typeface="Helvetica Light"/>
        </a:defRPr>
      </a:lvl7pPr>
      <a:lvl8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FFFFFF"/>
          </a:solidFill>
          <a:uFillTx/>
          <a:latin typeface="Helvetica Light"/>
          <a:ea typeface="Helvetica Light"/>
          <a:cs typeface="Helvetica Light"/>
          <a:sym typeface="Helvetica Light"/>
        </a:defRPr>
      </a:lvl8pPr>
      <a:lvl9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FFFFFF"/>
          </a:solidFill>
          <a:uFillTx/>
          <a:latin typeface="Helvetica Light"/>
          <a:ea typeface="Helvetica Light"/>
          <a:cs typeface="Helvetica Light"/>
          <a:sym typeface="Helvetica Light"/>
        </a:defRPr>
      </a:lvl9pPr>
    </p:titleStyle>
    <p:bodyStyle>
      <a:lvl1pPr marL="609600" marR="0" indent="-609600" algn="l" defTabSz="825500" rtl="0" latinLnBrk="0">
        <a:lnSpc>
          <a:spcPct val="100000"/>
        </a:lnSpc>
        <a:spcBef>
          <a:spcPts val="5900"/>
        </a:spcBef>
        <a:spcAft>
          <a:spcPts val="0"/>
        </a:spcAft>
        <a:buClrTx/>
        <a:buSzPct val="75000"/>
        <a:buFontTx/>
        <a:buChar char="•"/>
        <a:tabLst/>
        <a:defRPr b="0" baseline="0" cap="none" i="0" spc="0" strike="noStrike" sz="5200" u="none">
          <a:solidFill>
            <a:srgbClr val="FFFFFF"/>
          </a:solidFill>
          <a:uFillTx/>
          <a:latin typeface="Helvetica Light"/>
          <a:ea typeface="Helvetica Light"/>
          <a:cs typeface="Helvetica Light"/>
          <a:sym typeface="Helvetica Light"/>
        </a:defRPr>
      </a:lvl1pPr>
      <a:lvl2pPr marL="1219200" marR="0" indent="-609600" algn="l" defTabSz="825500" rtl="0" latinLnBrk="0">
        <a:lnSpc>
          <a:spcPct val="100000"/>
        </a:lnSpc>
        <a:spcBef>
          <a:spcPts val="5900"/>
        </a:spcBef>
        <a:spcAft>
          <a:spcPts val="0"/>
        </a:spcAft>
        <a:buClrTx/>
        <a:buSzPct val="75000"/>
        <a:buFontTx/>
        <a:buChar char="•"/>
        <a:tabLst/>
        <a:defRPr b="0" baseline="0" cap="none" i="0" spc="0" strike="noStrike" sz="5200" u="none">
          <a:solidFill>
            <a:srgbClr val="FFFFFF"/>
          </a:solidFill>
          <a:uFillTx/>
          <a:latin typeface="Helvetica Light"/>
          <a:ea typeface="Helvetica Light"/>
          <a:cs typeface="Helvetica Light"/>
          <a:sym typeface="Helvetica Light"/>
        </a:defRPr>
      </a:lvl2pPr>
      <a:lvl3pPr marL="1828800" marR="0" indent="-609600" algn="l" defTabSz="825500" rtl="0" latinLnBrk="0">
        <a:lnSpc>
          <a:spcPct val="100000"/>
        </a:lnSpc>
        <a:spcBef>
          <a:spcPts val="5900"/>
        </a:spcBef>
        <a:spcAft>
          <a:spcPts val="0"/>
        </a:spcAft>
        <a:buClrTx/>
        <a:buSzPct val="75000"/>
        <a:buFontTx/>
        <a:buChar char="•"/>
        <a:tabLst/>
        <a:defRPr b="0" baseline="0" cap="none" i="0" spc="0" strike="noStrike" sz="5200" u="none">
          <a:solidFill>
            <a:srgbClr val="FFFFFF"/>
          </a:solidFill>
          <a:uFillTx/>
          <a:latin typeface="Helvetica Light"/>
          <a:ea typeface="Helvetica Light"/>
          <a:cs typeface="Helvetica Light"/>
          <a:sym typeface="Helvetica Light"/>
        </a:defRPr>
      </a:lvl3pPr>
      <a:lvl4pPr marL="2438400" marR="0" indent="-609600" algn="l" defTabSz="825500" rtl="0" latinLnBrk="0">
        <a:lnSpc>
          <a:spcPct val="100000"/>
        </a:lnSpc>
        <a:spcBef>
          <a:spcPts val="5900"/>
        </a:spcBef>
        <a:spcAft>
          <a:spcPts val="0"/>
        </a:spcAft>
        <a:buClrTx/>
        <a:buSzPct val="75000"/>
        <a:buFontTx/>
        <a:buChar char="•"/>
        <a:tabLst/>
        <a:defRPr b="0" baseline="0" cap="none" i="0" spc="0" strike="noStrike" sz="5200" u="none">
          <a:solidFill>
            <a:srgbClr val="FFFFFF"/>
          </a:solidFill>
          <a:uFillTx/>
          <a:latin typeface="Helvetica Light"/>
          <a:ea typeface="Helvetica Light"/>
          <a:cs typeface="Helvetica Light"/>
          <a:sym typeface="Helvetica Light"/>
        </a:defRPr>
      </a:lvl4pPr>
      <a:lvl5pPr marL="3048000" marR="0" indent="-609600" algn="l" defTabSz="825500" rtl="0" latinLnBrk="0">
        <a:lnSpc>
          <a:spcPct val="100000"/>
        </a:lnSpc>
        <a:spcBef>
          <a:spcPts val="5900"/>
        </a:spcBef>
        <a:spcAft>
          <a:spcPts val="0"/>
        </a:spcAft>
        <a:buClrTx/>
        <a:buSzPct val="75000"/>
        <a:buFontTx/>
        <a:buChar char="•"/>
        <a:tabLst/>
        <a:defRPr b="0" baseline="0" cap="none" i="0" spc="0" strike="noStrike" sz="5200" u="none">
          <a:solidFill>
            <a:srgbClr val="FFFFFF"/>
          </a:solidFill>
          <a:uFillTx/>
          <a:latin typeface="Helvetica Light"/>
          <a:ea typeface="Helvetica Light"/>
          <a:cs typeface="Helvetica Light"/>
          <a:sym typeface="Helvetica Light"/>
        </a:defRPr>
      </a:lvl5pPr>
      <a:lvl6pPr marL="3657600" marR="0" indent="-609600" algn="l" defTabSz="825500" rtl="0" latinLnBrk="0">
        <a:lnSpc>
          <a:spcPct val="100000"/>
        </a:lnSpc>
        <a:spcBef>
          <a:spcPts val="5900"/>
        </a:spcBef>
        <a:spcAft>
          <a:spcPts val="0"/>
        </a:spcAft>
        <a:buClrTx/>
        <a:buSzPct val="75000"/>
        <a:buFontTx/>
        <a:buChar char="•"/>
        <a:tabLst/>
        <a:defRPr b="0" baseline="0" cap="none" i="0" spc="0" strike="noStrike" sz="5200" u="none">
          <a:solidFill>
            <a:srgbClr val="FFFFFF"/>
          </a:solidFill>
          <a:uFillTx/>
          <a:latin typeface="Helvetica Light"/>
          <a:ea typeface="Helvetica Light"/>
          <a:cs typeface="Helvetica Light"/>
          <a:sym typeface="Helvetica Light"/>
        </a:defRPr>
      </a:lvl6pPr>
      <a:lvl7pPr marL="4267200" marR="0" indent="-609600" algn="l" defTabSz="825500" rtl="0" latinLnBrk="0">
        <a:lnSpc>
          <a:spcPct val="100000"/>
        </a:lnSpc>
        <a:spcBef>
          <a:spcPts val="5900"/>
        </a:spcBef>
        <a:spcAft>
          <a:spcPts val="0"/>
        </a:spcAft>
        <a:buClrTx/>
        <a:buSzPct val="75000"/>
        <a:buFontTx/>
        <a:buChar char="•"/>
        <a:tabLst/>
        <a:defRPr b="0" baseline="0" cap="none" i="0" spc="0" strike="noStrike" sz="5200" u="none">
          <a:solidFill>
            <a:srgbClr val="FFFFFF"/>
          </a:solidFill>
          <a:uFillTx/>
          <a:latin typeface="Helvetica Light"/>
          <a:ea typeface="Helvetica Light"/>
          <a:cs typeface="Helvetica Light"/>
          <a:sym typeface="Helvetica Light"/>
        </a:defRPr>
      </a:lvl7pPr>
      <a:lvl8pPr marL="4876800" marR="0" indent="-609600" algn="l" defTabSz="825500" rtl="0" latinLnBrk="0">
        <a:lnSpc>
          <a:spcPct val="100000"/>
        </a:lnSpc>
        <a:spcBef>
          <a:spcPts val="5900"/>
        </a:spcBef>
        <a:spcAft>
          <a:spcPts val="0"/>
        </a:spcAft>
        <a:buClrTx/>
        <a:buSzPct val="75000"/>
        <a:buFontTx/>
        <a:buChar char="•"/>
        <a:tabLst/>
        <a:defRPr b="0" baseline="0" cap="none" i="0" spc="0" strike="noStrike" sz="5200" u="none">
          <a:solidFill>
            <a:srgbClr val="FFFFFF"/>
          </a:solidFill>
          <a:uFillTx/>
          <a:latin typeface="Helvetica Light"/>
          <a:ea typeface="Helvetica Light"/>
          <a:cs typeface="Helvetica Light"/>
          <a:sym typeface="Helvetica Light"/>
        </a:defRPr>
      </a:lvl8pPr>
      <a:lvl9pPr marL="5486400" marR="0" indent="-609600" algn="l" defTabSz="825500" rtl="0" latinLnBrk="0">
        <a:lnSpc>
          <a:spcPct val="100000"/>
        </a:lnSpc>
        <a:spcBef>
          <a:spcPts val="5900"/>
        </a:spcBef>
        <a:spcAft>
          <a:spcPts val="0"/>
        </a:spcAft>
        <a:buClrTx/>
        <a:buSzPct val="75000"/>
        <a:buFontTx/>
        <a:buChar char="•"/>
        <a:tabLst/>
        <a:defRPr b="0" baseline="0" cap="none" i="0" spc="0" strike="noStrike" sz="5200" u="none">
          <a:solidFill>
            <a:srgbClr val="FFFFFF"/>
          </a:solidFill>
          <a:uFillTx/>
          <a:latin typeface="Helvetica Light"/>
          <a:ea typeface="Helvetica Light"/>
          <a:cs typeface="Helvetica Light"/>
          <a:sym typeface="Helvetica Light"/>
        </a:defRPr>
      </a:lvl9pPr>
    </p:bodyStyle>
    <p:otherStyle>
      <a:lvl1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Light"/>
        </a:defRPr>
      </a:lvl1pPr>
      <a:lvl2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Light"/>
        </a:defRPr>
      </a:lvl2pPr>
      <a:lvl3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Light"/>
        </a:defRPr>
      </a:lvl3pPr>
      <a:lvl4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Light"/>
        </a:defRPr>
      </a:lvl4pPr>
      <a:lvl5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Light"/>
        </a:defRPr>
      </a:lvl5pPr>
      <a:lvl6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Light"/>
        </a:defRPr>
      </a:lvl6pPr>
      <a:lvl7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Light"/>
        </a:defRPr>
      </a:lvl7pPr>
      <a:lvl8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Light"/>
        </a:defRPr>
      </a:lvl8pPr>
      <a:lvl9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Light"/>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tif"/><Relationship Id="rId3" Type="http://schemas.openxmlformats.org/officeDocument/2006/relationships/hyperlink" Target="https://commons.wikimedia.org/wiki/File:Alb_couv_Ch_Es.jpg" TargetMode="External"/></Relationships>

</file>

<file path=ppt/slides/_rels/slide2.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tif"/><Relationship Id="rId3" Type="http://schemas.openxmlformats.org/officeDocument/2006/relationships/hyperlink" Target="https://commons.wikimedia.org/wiki/File:Spain_Cordoba_quality_image.jpg" TargetMode="External"/></Relationships>

</file>

<file path=ppt/slides/_rels/slide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tif"/><Relationship Id="rId3" Type="http://schemas.openxmlformats.org/officeDocument/2006/relationships/hyperlink" Target="https://s9.imslp.org/files/imglnks/usimg/7/7e/IMSLP494107-PMLP52267-Albeniz_cordoba_PWM.pdf" TargetMode="External"/></Relationships>

</file>

<file path=ppt/slides/_rels/slide5.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tif"/><Relationship Id="rId3" Type="http://schemas.openxmlformats.org/officeDocument/2006/relationships/hyperlink" Target="https://s9.imslp.org/files/imglnks/usimg/7/7e/IMSLP494107-PMLP52267-Albeniz_cordoba_PWM.pdf" TargetMode="External"/></Relationships>

</file>

<file path=ppt/slides/_rels/slide6.xml.rels><?xml version="1.0" encoding="UTF-8"?>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9" name="Isaac Albéniz, Córdoba"/>
          <p:cNvSpPr txBox="1"/>
          <p:nvPr>
            <p:ph type="ctrTitle"/>
          </p:nvPr>
        </p:nvSpPr>
        <p:spPr>
          <a:xfrm>
            <a:off x="2107001" y="502870"/>
            <a:ext cx="19621501" cy="2316407"/>
          </a:xfrm>
          <a:prstGeom prst="rect">
            <a:avLst/>
          </a:prstGeom>
        </p:spPr>
        <p:txBody>
          <a:bodyPr anchor="ctr"/>
          <a:lstStyle/>
          <a:p>
            <a:pPr>
              <a:defRPr sz="9000"/>
            </a:pPr>
            <a:r>
              <a:t>Isaac Albéniz, “</a:t>
            </a:r>
            <a:r>
              <a:rPr>
                <a:latin typeface="+mn-lt"/>
                <a:ea typeface="+mn-ea"/>
                <a:cs typeface="+mn-cs"/>
                <a:sym typeface="Helvetica"/>
              </a:rPr>
              <a:t>Córdoba”</a:t>
            </a:r>
          </a:p>
        </p:txBody>
      </p:sp>
      <p:sp>
        <p:nvSpPr>
          <p:cNvPr id="120" name="Cantos de España op.232, no.4"/>
          <p:cNvSpPr txBox="1"/>
          <p:nvPr>
            <p:ph type="subTitle" sz="quarter" idx="1"/>
          </p:nvPr>
        </p:nvSpPr>
        <p:spPr>
          <a:xfrm>
            <a:off x="2107001" y="3005726"/>
            <a:ext cx="19621501" cy="1587503"/>
          </a:xfrm>
          <a:prstGeom prst="rect">
            <a:avLst/>
          </a:prstGeom>
        </p:spPr>
        <p:txBody>
          <a:bodyPr/>
          <a:lstStyle/>
          <a:p>
            <a:pPr>
              <a:defRPr i="1" sz="6200">
                <a:latin typeface="+mn-lt"/>
                <a:ea typeface="+mn-ea"/>
                <a:cs typeface="+mn-cs"/>
                <a:sym typeface="Helvetica"/>
              </a:defRPr>
            </a:pPr>
            <a:r>
              <a:t>Cantos de España</a:t>
            </a:r>
            <a:r>
              <a:t> </a:t>
            </a:r>
            <a:r>
              <a:t>Op.232, no.4</a:t>
            </a:r>
          </a:p>
        </p:txBody>
      </p:sp>
      <p:grpSp>
        <p:nvGrpSpPr>
          <p:cNvPr id="123" name="Ομαδοποίηση"/>
          <p:cNvGrpSpPr/>
          <p:nvPr/>
        </p:nvGrpSpPr>
        <p:grpSpPr>
          <a:xfrm>
            <a:off x="9905559" y="4779678"/>
            <a:ext cx="4572882" cy="8433945"/>
            <a:chOff x="0" y="0"/>
            <a:chExt cx="4572880" cy="8433944"/>
          </a:xfrm>
        </p:grpSpPr>
        <p:pic>
          <p:nvPicPr>
            <p:cNvPr id="121" name="Εικόνα" descr="Εικόνα"/>
            <p:cNvPicPr>
              <a:picLocks noChangeAspect="1"/>
            </p:cNvPicPr>
            <p:nvPr/>
          </p:nvPicPr>
          <p:blipFill>
            <a:blip r:embed="rId2">
              <a:extLst/>
            </a:blip>
            <a:stretch>
              <a:fillRect/>
            </a:stretch>
          </p:blipFill>
          <p:spPr>
            <a:xfrm>
              <a:off x="0" y="0"/>
              <a:ext cx="4572881" cy="5944745"/>
            </a:xfrm>
            <a:prstGeom prst="rect">
              <a:avLst/>
            </a:prstGeom>
            <a:ln w="12700" cap="flat">
              <a:noFill/>
              <a:miter lim="400000"/>
            </a:ln>
            <a:effectLst/>
          </p:spPr>
        </p:pic>
        <p:sp>
          <p:nvSpPr>
            <p:cNvPr id="122" name="Caption"/>
            <p:cNvSpPr/>
            <p:nvPr/>
          </p:nvSpPr>
          <p:spPr>
            <a:xfrm>
              <a:off x="0" y="6046344"/>
              <a:ext cx="4572881" cy="2387601"/>
            </a:xfrm>
            <a:prstGeom prst="roundRect">
              <a:avLst>
                <a:gd name="adj" fmla="val 0"/>
              </a:avLst>
            </a:prstGeom>
            <a:solidFill>
              <a:srgbClr val="000000">
                <a:alpha val="0"/>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defRPr sz="3000">
                  <a:solidFill>
                    <a:srgbClr val="FFFFFF"/>
                  </a:solidFill>
                </a:defRPr>
              </a:pPr>
              <a:r>
                <a:t>Public Domain, </a:t>
              </a:r>
            </a:p>
            <a:p>
              <a:pPr>
                <a:defRPr sz="3000">
                  <a:solidFill>
                    <a:srgbClr val="FFFFFF"/>
                  </a:solidFill>
                </a:defRPr>
              </a:pPr>
              <a:r>
                <a:rPr u="sng">
                  <a:solidFill>
                    <a:srgbClr val="0000FF"/>
                  </a:solidFill>
                  <a:uFill>
                    <a:solidFill>
                      <a:srgbClr val="0000FF"/>
                    </a:solidFill>
                  </a:uFill>
                  <a:hlinkClick r:id="rId3" invalidUrl="" action="" tgtFrame="" tooltip="" history="1" highlightClick="0" endSnd="0"/>
                </a:rPr>
                <a:t>https://commons.wikimedia.org/wiki/File:Alb_couv_Ch_Es.jpg</a:t>
              </a:r>
            </a:p>
          </p:txBody>
        </p:sp>
      </p:gr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5" name="Isaac Albéniz, Córdoba op.232, no.4"/>
          <p:cNvSpPr txBox="1"/>
          <p:nvPr>
            <p:ph type="title"/>
          </p:nvPr>
        </p:nvSpPr>
        <p:spPr>
          <a:prstGeom prst="rect">
            <a:avLst/>
          </a:prstGeom>
        </p:spPr>
        <p:txBody>
          <a:bodyPr/>
          <a:lstStyle/>
          <a:p>
            <a:pPr defTabSz="817244">
              <a:defRPr sz="9405"/>
            </a:pPr>
            <a:r>
              <a:t>Isaac Albéniz, </a:t>
            </a:r>
            <a:r>
              <a:rPr>
                <a:latin typeface="+mn-lt"/>
                <a:ea typeface="+mn-ea"/>
                <a:cs typeface="+mn-cs"/>
                <a:sym typeface="Helvetica"/>
              </a:rPr>
              <a:t>“</a:t>
            </a:r>
            <a:r>
              <a:rPr>
                <a:latin typeface="+mn-lt"/>
                <a:ea typeface="+mn-ea"/>
                <a:cs typeface="+mn-cs"/>
                <a:sym typeface="Helvetica"/>
              </a:rPr>
              <a:t>Córdoba” </a:t>
            </a:r>
            <a:r>
              <a:t>Op.232, no.4</a:t>
            </a:r>
          </a:p>
        </p:txBody>
      </p:sp>
      <p:sp>
        <p:nvSpPr>
          <p:cNvPr id="126" name="Η Córdoba, είναι το τέταρτο κομμάτι της σουίτας Cantos de España op.232 του Isaac Albéniz.…"/>
          <p:cNvSpPr txBox="1"/>
          <p:nvPr>
            <p:ph type="body" idx="1"/>
          </p:nvPr>
        </p:nvSpPr>
        <p:spPr>
          <a:prstGeom prst="rect">
            <a:avLst/>
          </a:prstGeom>
        </p:spPr>
        <p:txBody>
          <a:bodyPr/>
          <a:lstStyle/>
          <a:p>
            <a:pPr marL="504565" indent="-504565" defTabSz="683266">
              <a:spcBef>
                <a:spcPts val="4800"/>
              </a:spcBef>
              <a:defRPr sz="4272"/>
            </a:pPr>
            <a:r>
              <a:t>Η “</a:t>
            </a:r>
            <a:r>
              <a:rPr>
                <a:latin typeface="+mn-lt"/>
                <a:ea typeface="+mn-ea"/>
                <a:cs typeface="+mn-cs"/>
                <a:sym typeface="Helvetica"/>
              </a:rPr>
              <a:t>Córdoba</a:t>
            </a:r>
            <a:r>
              <a:rPr i="1">
                <a:latin typeface="+mn-lt"/>
                <a:ea typeface="+mn-ea"/>
                <a:cs typeface="+mn-cs"/>
                <a:sym typeface="Helvetica"/>
              </a:rPr>
              <a:t>”,</a:t>
            </a:r>
            <a:r>
              <a:t> είναι το τέταρτο κομμάτι της σουίτας </a:t>
            </a:r>
            <a:r>
              <a:rPr i="1">
                <a:latin typeface="+mn-lt"/>
                <a:ea typeface="+mn-ea"/>
                <a:cs typeface="+mn-cs"/>
                <a:sym typeface="Helvetica"/>
              </a:rPr>
              <a:t>Cantos de España</a:t>
            </a:r>
            <a:r>
              <a:t> </a:t>
            </a:r>
            <a:r>
              <a:rPr i="1">
                <a:latin typeface="+mn-lt"/>
                <a:ea typeface="+mn-ea"/>
                <a:cs typeface="+mn-cs"/>
                <a:sym typeface="Helvetica"/>
              </a:rPr>
              <a:t>Op.232 </a:t>
            </a:r>
            <a:r>
              <a:t>του Isaac Albéniz. </a:t>
            </a:r>
          </a:p>
          <a:p>
            <a:pPr marL="504565" indent="-504565" defTabSz="683266">
              <a:spcBef>
                <a:spcPts val="4800"/>
              </a:spcBef>
              <a:defRPr sz="4272"/>
            </a:pPr>
            <a:r>
              <a:t>Αναφέρεται στην ομώνυμη πόλη της Córdoba (Κόρδοβα).</a:t>
            </a:r>
          </a:p>
          <a:p>
            <a:pPr marL="504565" indent="-504565" defTabSz="683266">
              <a:spcBef>
                <a:spcPts val="4800"/>
              </a:spcBef>
              <a:defRPr sz="4272"/>
            </a:pPr>
            <a:r>
              <a:t>Ο Isaac Albéniz, εμπνεύστηκε τη σύνθεση του κομματιού από τον συνονόματό του Μάρτυρα Άγιο Ιsaac της Córdoba. Ο τελευταίος, αποκεφαλίστηκε καθώς ομολόγησε την πίστη του στον Χριστιανισμό κατά τη διάρκεια της μουσουλμανικής κυριαρχίας. </a:t>
            </a:r>
          </a:p>
          <a:p>
            <a:pPr marL="504565" indent="-504565" defTabSz="683266">
              <a:spcBef>
                <a:spcPts val="4800"/>
              </a:spcBef>
              <a:defRPr sz="4272"/>
            </a:pPr>
            <a:r>
              <a:t>Πρόκειται για ένα από τα πιο ξεχωριστά και ώριμα έργα του συνθέτη, καθώς συνδυάζει πλούσια αρμονία, λυρική μελωδία και έντονη ατμόσφαιρα θρησκευτικής και ιστορικής ανάμνησης. Μέσα από αυτό, ο συνθέτης αποτυπώνει ιδανικά το πνεύμα της ισπανικής ταυτότητας και της ανδαλουσιανής παράδοσης.</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8" name="Η διπολικότητα της Córdoba"/>
          <p:cNvSpPr txBox="1"/>
          <p:nvPr>
            <p:ph type="title"/>
          </p:nvPr>
        </p:nvSpPr>
        <p:spPr>
          <a:prstGeom prst="rect">
            <a:avLst/>
          </a:prstGeom>
        </p:spPr>
        <p:txBody>
          <a:bodyPr/>
          <a:lstStyle/>
          <a:p>
            <a:pPr>
              <a:defRPr sz="9500"/>
            </a:pPr>
            <a:r>
              <a:t>Η διπλή όψη της </a:t>
            </a:r>
            <a:r>
              <a:rPr>
                <a:latin typeface="+mn-lt"/>
                <a:ea typeface="+mn-ea"/>
                <a:cs typeface="+mn-cs"/>
                <a:sym typeface="Helvetica"/>
              </a:rPr>
              <a:t>“</a:t>
            </a:r>
            <a:r>
              <a:rPr>
                <a:latin typeface="+mn-lt"/>
                <a:ea typeface="+mn-ea"/>
                <a:cs typeface="+mn-cs"/>
                <a:sym typeface="Helvetica"/>
              </a:rPr>
              <a:t>Córdoba”</a:t>
            </a:r>
          </a:p>
        </p:txBody>
      </p:sp>
      <p:sp>
        <p:nvSpPr>
          <p:cNvPr id="129" name="H Córdoba είναι ένα νυχτερινό γεμάτο αγνότητα και μελαγχολία, εμπνευσμένο από την ομώνυμη ανδαλουσιανή πόλη στην οποία συνυπάρχουν τα χριστιανικά με τα ισλαμικά στοιχεία.…"/>
          <p:cNvSpPr txBox="1"/>
          <p:nvPr>
            <p:ph type="body" sz="half" idx="1"/>
          </p:nvPr>
        </p:nvSpPr>
        <p:spPr>
          <a:prstGeom prst="rect">
            <a:avLst/>
          </a:prstGeom>
        </p:spPr>
        <p:txBody>
          <a:bodyPr/>
          <a:lstStyle/>
          <a:p>
            <a:pPr marL="566927" indent="-566927" defTabSz="767715">
              <a:spcBef>
                <a:spcPts val="5400"/>
              </a:spcBef>
              <a:defRPr sz="3700"/>
            </a:pPr>
            <a:r>
              <a:t>H “</a:t>
            </a:r>
            <a:r>
              <a:rPr>
                <a:latin typeface="+mn-lt"/>
                <a:ea typeface="+mn-ea"/>
                <a:cs typeface="+mn-cs"/>
                <a:sym typeface="Helvetica"/>
              </a:rPr>
              <a:t>Córdoba”</a:t>
            </a:r>
            <a:r>
              <a:rPr i="1">
                <a:latin typeface="+mn-lt"/>
                <a:ea typeface="+mn-ea"/>
                <a:cs typeface="+mn-cs"/>
                <a:sym typeface="Helvetica"/>
              </a:rPr>
              <a:t> </a:t>
            </a:r>
            <a:r>
              <a:t>είναι ένα νυχτερινό γεμάτο πνευματικότητα και μελαγχολία, εμπνευσμένο από την ομώνυμη ανδαλουσιανή πόλη στην οποία συνυπάρχουν τα χριστιανικά με τα ισλαμικά στοιχεία. </a:t>
            </a:r>
          </a:p>
          <a:p>
            <a:pPr marL="401573" indent="-401573" defTabSz="767715">
              <a:spcBef>
                <a:spcPts val="4900"/>
              </a:spcBef>
              <a:defRPr sz="3700"/>
            </a:pPr>
            <a:r>
              <a:t>Ο συνθέτης, δημιούργησε το έργο θέλοντας να εκφράσει αυτήν τη διπολικότητα. </a:t>
            </a:r>
          </a:p>
          <a:p>
            <a:pPr marL="401573" indent="-401573" defTabSz="767715">
              <a:spcBef>
                <a:spcPts val="4900"/>
              </a:spcBef>
              <a:defRPr sz="3700"/>
            </a:pPr>
            <a:r>
              <a:t>Ακούστε το έργο και προσπαθήστε να αναγνωρίσετε σε ποια σημεία ο συνθέτης παραπέμπει στα χριστιανικά στοιχεία της πόλης (ύμνος) και σε ποια στα ισλαμικά (σερενάτα).</a:t>
            </a:r>
          </a:p>
        </p:txBody>
      </p:sp>
      <p:grpSp>
        <p:nvGrpSpPr>
          <p:cNvPr id="134" name="Ομαδοποίηση"/>
          <p:cNvGrpSpPr/>
          <p:nvPr/>
        </p:nvGrpSpPr>
        <p:grpSpPr>
          <a:xfrm>
            <a:off x="12644839" y="3997199"/>
            <a:ext cx="10433341" cy="8985862"/>
            <a:chOff x="0" y="0"/>
            <a:chExt cx="10433339" cy="8985861"/>
          </a:xfrm>
        </p:grpSpPr>
        <p:pic>
          <p:nvPicPr>
            <p:cNvPr id="130" name="Εικόνα" descr="Εικόνα"/>
            <p:cNvPicPr>
              <a:picLocks noChangeAspect="1"/>
            </p:cNvPicPr>
            <p:nvPr/>
          </p:nvPicPr>
          <p:blipFill>
            <a:blip r:embed="rId2">
              <a:extLst/>
            </a:blip>
            <a:stretch>
              <a:fillRect/>
            </a:stretch>
          </p:blipFill>
          <p:spPr>
            <a:xfrm>
              <a:off x="0" y="0"/>
              <a:ext cx="10433341" cy="6953862"/>
            </a:xfrm>
            <a:prstGeom prst="rect">
              <a:avLst/>
            </a:prstGeom>
            <a:ln w="12700" cap="flat">
              <a:noFill/>
              <a:miter lim="400000"/>
            </a:ln>
            <a:effectLst/>
          </p:spPr>
        </p:pic>
        <p:grpSp>
          <p:nvGrpSpPr>
            <p:cNvPr id="133" name="Caption"/>
            <p:cNvGrpSpPr/>
            <p:nvPr/>
          </p:nvGrpSpPr>
          <p:grpSpPr>
            <a:xfrm>
              <a:off x="0" y="7055460"/>
              <a:ext cx="10433341" cy="1930402"/>
              <a:chOff x="0" y="0"/>
              <a:chExt cx="10433339" cy="1930401"/>
            </a:xfrm>
          </p:grpSpPr>
          <p:sp>
            <p:nvSpPr>
              <p:cNvPr id="131" name="Ορθογώνιο"/>
              <p:cNvSpPr/>
              <p:nvPr/>
            </p:nvSpPr>
            <p:spPr>
              <a:xfrm>
                <a:off x="0" y="0"/>
                <a:ext cx="10433340" cy="1930402"/>
              </a:xfrm>
              <a:prstGeom prst="roundRect">
                <a:avLst>
                  <a:gd name="adj" fmla="val 0"/>
                </a:avLst>
              </a:prstGeom>
              <a:solidFill>
                <a:srgbClr val="000000">
                  <a:alpha val="0"/>
                </a:srgbClr>
              </a:solidFill>
              <a:ln w="12700" cap="flat">
                <a:noFill/>
                <a:miter lim="400000"/>
              </a:ln>
              <a:effectLst/>
            </p:spPr>
            <p:txBody>
              <a:bodyPr wrap="square" lIns="50800" tIns="50800" rIns="50800" bIns="50800" numCol="1" anchor="t">
                <a:noAutofit/>
              </a:bodyPr>
              <a:lstStyle/>
              <a:p>
                <a:pPr>
                  <a:defRPr sz="3000">
                    <a:solidFill>
                      <a:srgbClr val="FFFFFF"/>
                    </a:solidFill>
                  </a:defRPr>
                </a:pPr>
              </a:p>
            </p:txBody>
          </p:sp>
          <p:sp>
            <p:nvSpPr>
              <p:cNvPr id="132" name="Public Domain,…"/>
              <p:cNvSpPr txBox="1"/>
              <p:nvPr/>
            </p:nvSpPr>
            <p:spPr>
              <a:xfrm>
                <a:off x="0" y="0"/>
                <a:ext cx="10433340" cy="1473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defRPr sz="3000">
                    <a:solidFill>
                      <a:srgbClr val="FFFFFF"/>
                    </a:solidFill>
                  </a:defRPr>
                </a:pPr>
                <a:r>
                  <a:t>Public Domain, </a:t>
                </a:r>
              </a:p>
              <a:p>
                <a:pPr>
                  <a:defRPr sz="3000" u="sng">
                    <a:solidFill>
                      <a:srgbClr val="FFFFFF"/>
                    </a:solidFill>
                  </a:defRPr>
                </a:pPr>
                <a:r>
                  <a:rPr>
                    <a:solidFill>
                      <a:srgbClr val="0000FF"/>
                    </a:solidFill>
                    <a:uFill>
                      <a:solidFill>
                        <a:srgbClr val="0000FF"/>
                      </a:solidFill>
                    </a:uFill>
                    <a:hlinkClick r:id="rId3" invalidUrl="" action="" tgtFrame="" tooltip="" history="1" highlightClick="0" endSnd="0"/>
                  </a:rPr>
                  <a:t>https://commons.wikimedia.org/wiki/File:Spain_Cordoba_quality_image.jpg</a:t>
                </a:r>
              </a:p>
            </p:txBody>
          </p:sp>
        </p:grpSp>
      </p:gr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6" name="Η Χριστιανική πλευρά της Córdoba"/>
          <p:cNvSpPr txBox="1"/>
          <p:nvPr>
            <p:ph type="title"/>
          </p:nvPr>
        </p:nvSpPr>
        <p:spPr>
          <a:prstGeom prst="rect">
            <a:avLst/>
          </a:prstGeom>
        </p:spPr>
        <p:txBody>
          <a:bodyPr/>
          <a:lstStyle/>
          <a:p>
            <a:pPr defTabSz="744683">
              <a:defRPr sz="10088"/>
            </a:pPr>
            <a:r>
              <a:t> Η Χριστιανική πλευρά της </a:t>
            </a:r>
            <a:r>
              <a:rPr>
                <a:latin typeface="+mn-lt"/>
                <a:ea typeface="+mn-ea"/>
                <a:cs typeface="+mn-cs"/>
                <a:sym typeface="Helvetica"/>
              </a:rPr>
              <a:t>“</a:t>
            </a:r>
            <a:r>
              <a:rPr>
                <a:latin typeface="+mn-lt"/>
                <a:ea typeface="+mn-ea"/>
                <a:cs typeface="+mn-cs"/>
                <a:sym typeface="Helvetica"/>
              </a:rPr>
              <a:t>Córdoba”</a:t>
            </a:r>
          </a:p>
        </p:txBody>
      </p:sp>
      <p:sp>
        <p:nvSpPr>
          <p:cNvPr id="137" name="Οι ενότητες του κομματιού που έχουν συγχορδίες, καθώς αυτές μιμούνται τους μεσαιωνικούς εκκλησιαστικούς ύμνους, παραπέμπουν στη χριστιανική πλευρά της Córdoba."/>
          <p:cNvSpPr txBox="1"/>
          <p:nvPr>
            <p:ph type="body" sz="half" idx="1"/>
          </p:nvPr>
        </p:nvSpPr>
        <p:spPr>
          <a:prstGeom prst="rect">
            <a:avLst/>
          </a:prstGeom>
        </p:spPr>
        <p:txBody>
          <a:bodyPr/>
          <a:lstStyle/>
          <a:p>
            <a:pPr/>
          </a:p>
          <a:p>
            <a:pPr/>
            <a:r>
              <a:t>Οι ενότητες του κομματιού που έχουν συγχορδίες, καθώς αυτές μιμούνται τους μεσαιωνικούς εκκλησιαστικούς ύμνους, παραπέμπουν στη χριστιανική πλευρά της “Córdoba”.</a:t>
            </a:r>
          </a:p>
        </p:txBody>
      </p:sp>
      <p:grpSp>
        <p:nvGrpSpPr>
          <p:cNvPr id="142" name="Ομαδοποίηση"/>
          <p:cNvGrpSpPr/>
          <p:nvPr/>
        </p:nvGrpSpPr>
        <p:grpSpPr>
          <a:xfrm>
            <a:off x="12208561" y="4313475"/>
            <a:ext cx="10501343" cy="8387161"/>
            <a:chOff x="0" y="0"/>
            <a:chExt cx="10501342" cy="8387160"/>
          </a:xfrm>
        </p:grpSpPr>
        <p:pic>
          <p:nvPicPr>
            <p:cNvPr id="138" name="Εικόνα" descr="Εικόνα"/>
            <p:cNvPicPr>
              <a:picLocks noChangeAspect="1"/>
            </p:cNvPicPr>
            <p:nvPr/>
          </p:nvPicPr>
          <p:blipFill>
            <a:blip r:embed="rId2">
              <a:extLst/>
            </a:blip>
            <a:stretch>
              <a:fillRect/>
            </a:stretch>
          </p:blipFill>
          <p:spPr>
            <a:xfrm>
              <a:off x="0" y="0"/>
              <a:ext cx="10501343" cy="7726676"/>
            </a:xfrm>
            <a:prstGeom prst="rect">
              <a:avLst/>
            </a:prstGeom>
            <a:ln w="12700" cap="flat">
              <a:noFill/>
              <a:miter lim="400000"/>
            </a:ln>
            <a:effectLst/>
          </p:spPr>
        </p:pic>
        <p:grpSp>
          <p:nvGrpSpPr>
            <p:cNvPr id="141" name="Caption"/>
            <p:cNvGrpSpPr/>
            <p:nvPr/>
          </p:nvGrpSpPr>
          <p:grpSpPr>
            <a:xfrm>
              <a:off x="0" y="7828359"/>
              <a:ext cx="10501342" cy="558802"/>
              <a:chOff x="0" y="0"/>
              <a:chExt cx="10501341" cy="558801"/>
            </a:xfrm>
          </p:grpSpPr>
          <p:sp>
            <p:nvSpPr>
              <p:cNvPr id="139" name="Ορθογώνιο"/>
              <p:cNvSpPr/>
              <p:nvPr/>
            </p:nvSpPr>
            <p:spPr>
              <a:xfrm>
                <a:off x="0" y="0"/>
                <a:ext cx="10501342" cy="558802"/>
              </a:xfrm>
              <a:prstGeom prst="roundRect">
                <a:avLst>
                  <a:gd name="adj" fmla="val 0"/>
                </a:avLst>
              </a:prstGeom>
              <a:solidFill>
                <a:srgbClr val="000000">
                  <a:alpha val="0"/>
                </a:srgbClr>
              </a:solidFill>
              <a:ln w="12700" cap="flat">
                <a:noFill/>
                <a:miter lim="400000"/>
              </a:ln>
              <a:effectLst/>
            </p:spPr>
            <p:txBody>
              <a:bodyPr wrap="square" lIns="50800" tIns="50800" rIns="50800" bIns="50800" numCol="1" anchor="t">
                <a:noAutofit/>
              </a:bodyPr>
              <a:lstStyle/>
              <a:p>
                <a:pPr>
                  <a:defRPr sz="3000">
                    <a:solidFill>
                      <a:srgbClr val="FFFFFF"/>
                    </a:solidFill>
                  </a:defRPr>
                </a:pPr>
              </a:p>
            </p:txBody>
          </p:sp>
          <p:sp>
            <p:nvSpPr>
              <p:cNvPr id="140" name="Public Domain,…"/>
              <p:cNvSpPr/>
              <p:nvPr/>
            </p:nvSpPr>
            <p:spPr>
              <a:xfrm>
                <a:off x="0" y="-1"/>
                <a:ext cx="10501342"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defRPr sz="3000">
                    <a:solidFill>
                      <a:srgbClr val="FFFFFF"/>
                    </a:solidFill>
                  </a:defRPr>
                </a:pPr>
                <a:r>
                  <a:t>Public Domain,</a:t>
                </a:r>
              </a:p>
              <a:p>
                <a:pPr>
                  <a:defRPr sz="3000">
                    <a:solidFill>
                      <a:srgbClr val="FFFFFF"/>
                    </a:solidFill>
                  </a:defRPr>
                </a:pPr>
                <a:r>
                  <a:rPr u="sng">
                    <a:solidFill>
                      <a:srgbClr val="0000FF"/>
                    </a:solidFill>
                    <a:uFill>
                      <a:solidFill>
                        <a:srgbClr val="0000FF"/>
                      </a:solidFill>
                    </a:uFill>
                    <a:hlinkClick r:id="rId3" invalidUrl="" action="" tgtFrame="" tooltip="" history="1" highlightClick="0" endSnd="0"/>
                  </a:rPr>
                  <a:t>https://s9.imslp.org/files/imglnks/usimg/7/7e/IMSLP494107-PMLP52267-Albeniz_cordoba_PWM.pdf</a:t>
                </a:r>
              </a:p>
            </p:txBody>
          </p:sp>
        </p:grpSp>
      </p:gr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4" name="Η Ισλαμική πλευρά της Córdoba."/>
          <p:cNvSpPr txBox="1"/>
          <p:nvPr>
            <p:ph type="title"/>
          </p:nvPr>
        </p:nvSpPr>
        <p:spPr>
          <a:prstGeom prst="rect">
            <a:avLst/>
          </a:prstGeom>
        </p:spPr>
        <p:txBody>
          <a:bodyPr/>
          <a:lstStyle/>
          <a:p>
            <a:pPr defTabSz="817244">
              <a:defRPr sz="11088"/>
            </a:pPr>
            <a:r>
              <a:t>Η Ισλαμική πλευρά της </a:t>
            </a:r>
            <a:r>
              <a:rPr>
                <a:latin typeface="+mn-lt"/>
                <a:ea typeface="+mn-ea"/>
                <a:cs typeface="+mn-cs"/>
                <a:sym typeface="Helvetica"/>
              </a:rPr>
              <a:t>“</a:t>
            </a:r>
            <a:r>
              <a:rPr>
                <a:latin typeface="+mn-lt"/>
                <a:ea typeface="+mn-ea"/>
                <a:cs typeface="+mn-cs"/>
                <a:sym typeface="Helvetica"/>
              </a:rPr>
              <a:t>Córdoba”</a:t>
            </a:r>
          </a:p>
        </p:txBody>
      </p:sp>
      <p:sp>
        <p:nvSpPr>
          <p:cNvPr id="145" name="Οι ενότητες του κομματιού που έχουν έντονα χορευτική διάθεση παραπέμπουν στην Ισλαμική πλευρά την Córdoba."/>
          <p:cNvSpPr txBox="1"/>
          <p:nvPr>
            <p:ph type="body" sz="half" idx="1"/>
          </p:nvPr>
        </p:nvSpPr>
        <p:spPr>
          <a:prstGeom prst="rect">
            <a:avLst/>
          </a:prstGeom>
        </p:spPr>
        <p:txBody>
          <a:bodyPr/>
          <a:lstStyle/>
          <a:p>
            <a:pPr/>
            <a:r>
              <a:t>Οι ενότητες του κομματιού που έχουν έντονα χορευτική διάθεση παραπέμπουν στην Ισλαμική πλευρά την “Córdoba”.</a:t>
            </a:r>
          </a:p>
        </p:txBody>
      </p:sp>
      <p:grpSp>
        <p:nvGrpSpPr>
          <p:cNvPr id="150" name="Ομαδοποίηση"/>
          <p:cNvGrpSpPr/>
          <p:nvPr/>
        </p:nvGrpSpPr>
        <p:grpSpPr>
          <a:xfrm>
            <a:off x="12024786" y="5065886"/>
            <a:ext cx="11659906" cy="6766917"/>
            <a:chOff x="0" y="0"/>
            <a:chExt cx="11659904" cy="6766915"/>
          </a:xfrm>
        </p:grpSpPr>
        <p:pic>
          <p:nvPicPr>
            <p:cNvPr id="146" name="Εικόνα" descr="Εικόνα"/>
            <p:cNvPicPr>
              <a:picLocks noChangeAspect="1"/>
            </p:cNvPicPr>
            <p:nvPr/>
          </p:nvPicPr>
          <p:blipFill>
            <a:blip r:embed="rId2">
              <a:extLst/>
            </a:blip>
            <a:stretch>
              <a:fillRect/>
            </a:stretch>
          </p:blipFill>
          <p:spPr>
            <a:xfrm>
              <a:off x="-1" y="0"/>
              <a:ext cx="11659906" cy="6106516"/>
            </a:xfrm>
            <a:prstGeom prst="rect">
              <a:avLst/>
            </a:prstGeom>
            <a:ln w="12700" cap="flat">
              <a:noFill/>
              <a:miter lim="400000"/>
            </a:ln>
            <a:effectLst/>
          </p:spPr>
        </p:pic>
        <p:grpSp>
          <p:nvGrpSpPr>
            <p:cNvPr id="149" name="Caption"/>
            <p:cNvGrpSpPr/>
            <p:nvPr/>
          </p:nvGrpSpPr>
          <p:grpSpPr>
            <a:xfrm>
              <a:off x="0" y="6208114"/>
              <a:ext cx="11659905" cy="558802"/>
              <a:chOff x="0" y="0"/>
              <a:chExt cx="11659904" cy="558801"/>
            </a:xfrm>
          </p:grpSpPr>
          <p:sp>
            <p:nvSpPr>
              <p:cNvPr id="147" name="Ορθογώνιο"/>
              <p:cNvSpPr/>
              <p:nvPr/>
            </p:nvSpPr>
            <p:spPr>
              <a:xfrm>
                <a:off x="0" y="0"/>
                <a:ext cx="11659905" cy="558802"/>
              </a:xfrm>
              <a:prstGeom prst="roundRect">
                <a:avLst>
                  <a:gd name="adj" fmla="val 0"/>
                </a:avLst>
              </a:prstGeom>
              <a:solidFill>
                <a:srgbClr val="000000">
                  <a:alpha val="0"/>
                </a:srgbClr>
              </a:solidFill>
              <a:ln w="12700" cap="flat">
                <a:noFill/>
                <a:miter lim="400000"/>
              </a:ln>
              <a:effectLst/>
            </p:spPr>
            <p:txBody>
              <a:bodyPr wrap="square" lIns="50800" tIns="50800" rIns="50800" bIns="50800" numCol="1" anchor="t">
                <a:noAutofit/>
              </a:bodyPr>
              <a:lstStyle/>
              <a:p>
                <a:pPr>
                  <a:defRPr sz="3000">
                    <a:solidFill>
                      <a:srgbClr val="FFFFFF"/>
                    </a:solidFill>
                  </a:defRPr>
                </a:pPr>
              </a:p>
            </p:txBody>
          </p:sp>
          <p:sp>
            <p:nvSpPr>
              <p:cNvPr id="148" name="Public Domain,…"/>
              <p:cNvSpPr/>
              <p:nvPr/>
            </p:nvSpPr>
            <p:spPr>
              <a:xfrm>
                <a:off x="0" y="-1"/>
                <a:ext cx="11659905"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defRPr sz="3000">
                    <a:solidFill>
                      <a:srgbClr val="FFFFFF"/>
                    </a:solidFill>
                  </a:defRPr>
                </a:pPr>
                <a:r>
                  <a:t>Public Domain,</a:t>
                </a:r>
              </a:p>
              <a:p>
                <a:pPr>
                  <a:defRPr sz="3000">
                    <a:solidFill>
                      <a:srgbClr val="FFFFFF"/>
                    </a:solidFill>
                  </a:defRPr>
                </a:pPr>
                <a:r>
                  <a:rPr u="sng">
                    <a:solidFill>
                      <a:srgbClr val="0000FF"/>
                    </a:solidFill>
                    <a:uFill>
                      <a:solidFill>
                        <a:srgbClr val="0000FF"/>
                      </a:solidFill>
                    </a:uFill>
                    <a:hlinkClick r:id="rId3" invalidUrl="" action="" tgtFrame="" tooltip="" history="1" highlightClick="0" endSnd="0"/>
                  </a:rPr>
                  <a:t>https://s9.imslp.org/files/imglnks/usimg/7/7e/IMSLP494107-PMLP52267-Albeniz_cordoba_PWM.pdf</a:t>
                </a:r>
              </a:p>
            </p:txBody>
          </p:sp>
        </p:grpSp>
      </p:gr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2" name="Από την ακρόαση στη ζωγραφική"/>
          <p:cNvSpPr txBox="1"/>
          <p:nvPr>
            <p:ph type="title"/>
          </p:nvPr>
        </p:nvSpPr>
        <p:spPr>
          <a:prstGeom prst="rect">
            <a:avLst/>
          </a:prstGeom>
        </p:spPr>
        <p:txBody>
          <a:bodyPr/>
          <a:lstStyle/>
          <a:p>
            <a:pPr/>
            <a:r>
              <a:t>Από την ακρόαση στη ζωγραφική</a:t>
            </a:r>
          </a:p>
        </p:txBody>
      </p:sp>
      <p:sp>
        <p:nvSpPr>
          <p:cNvPr id="153" name="Στην πρώτη σελίδα του μουσικού κομματιού Córdoba, ο Isaac Albéniz έχει γράψει τους ακόλουθυς στίχους:…"/>
          <p:cNvSpPr txBox="1"/>
          <p:nvPr>
            <p:ph type="body" idx="1"/>
          </p:nvPr>
        </p:nvSpPr>
        <p:spPr>
          <a:prstGeom prst="rect">
            <a:avLst/>
          </a:prstGeom>
        </p:spPr>
        <p:txBody>
          <a:bodyPr/>
          <a:lstStyle/>
          <a:p>
            <a:pPr marL="531082" indent="-531082" defTabSz="719175">
              <a:spcBef>
                <a:spcPts val="5000"/>
              </a:spcBef>
              <a:defRPr sz="4455"/>
            </a:pPr>
            <a:r>
              <a:t>Στην πρώτη σελίδα του μουσικού κομματιού </a:t>
            </a:r>
            <a:r>
              <a:rPr>
                <a:latin typeface="+mn-lt"/>
                <a:ea typeface="+mn-ea"/>
                <a:cs typeface="+mn-cs"/>
                <a:sym typeface="Helvetica"/>
              </a:rPr>
              <a:t>“</a:t>
            </a:r>
            <a:r>
              <a:rPr>
                <a:latin typeface="+mn-lt"/>
                <a:ea typeface="+mn-ea"/>
                <a:cs typeface="+mn-cs"/>
                <a:sym typeface="Helvetica"/>
              </a:rPr>
              <a:t>Córdoba”</a:t>
            </a:r>
            <a:r>
              <a:t>, ο Isaac Albéniz έχει γράψει τους ακόλουθυς στίχους:</a:t>
            </a:r>
          </a:p>
          <a:p>
            <a:pPr marL="531082" indent="-531082" defTabSz="719175">
              <a:spcBef>
                <a:spcPts val="5000"/>
              </a:spcBef>
              <a:defRPr i="1" sz="4455">
                <a:latin typeface="+mn-lt"/>
                <a:ea typeface="+mn-ea"/>
                <a:cs typeface="+mn-cs"/>
                <a:sym typeface="Helvetica"/>
              </a:defRPr>
            </a:pPr>
            <a:r>
              <a:t>“Κατά τη διάρκεια της νυχτερινής ηρεμίας, που διακόπτεται από τον ψίθυρο της αύρας, ευωδιάζοντας γιασεμί, αντηχούν οι guzlas, συνοδεύοντας σερενάτες και σκορπίζοντας στον αέρα φλογερές μελωδίες και νότες γλυκές, όπως κυματίζει ο φοίνικας ψηλά στον ουρανό.”</a:t>
            </a:r>
          </a:p>
          <a:p>
            <a:pPr marL="531082" indent="-531082" defTabSz="719175">
              <a:spcBef>
                <a:spcPts val="5000"/>
              </a:spcBef>
              <a:defRPr sz="4455"/>
            </a:pPr>
            <a:r>
              <a:t>Προσπαθήστε να ζωγραφίσετε μια σκηνή από την πόλη της </a:t>
            </a:r>
            <a:r>
              <a:rPr>
                <a:latin typeface="+mn-lt"/>
                <a:ea typeface="+mn-ea"/>
                <a:cs typeface="+mn-cs"/>
                <a:sym typeface="Helvetica"/>
              </a:rPr>
              <a:t>Córdoba</a:t>
            </a:r>
            <a:r>
              <a:t> όπως την φαντάζεστε από τους παραπάνω στίχους, σε συνδυασμό με το άκουσμα του ομώνυμου μουσικού έργου του Albéniz. Μπορείτε να επιλέξετε την αυθεντική εκδοχή του κομματιού για πιάνο ή εναλλακτικά, τη μεταγραφή του για κιθάρα.</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Gradient">
  <a:themeElements>
    <a:clrScheme name="Gradient">
      <a:dk1>
        <a:srgbClr val="FFFFFF"/>
      </a:dk1>
      <a:lt1>
        <a:srgbClr val="FF0000"/>
      </a:lt1>
      <a:dk2>
        <a:srgbClr val="A7A7A7"/>
      </a:dk2>
      <a:lt2>
        <a:srgbClr val="535353"/>
      </a:lt2>
      <a:accent1>
        <a:srgbClr val="0065C1"/>
      </a:accent1>
      <a:accent2>
        <a:srgbClr val="189B1A"/>
      </a:accent2>
      <a:accent3>
        <a:srgbClr val="008C91"/>
      </a:accent3>
      <a:accent4>
        <a:srgbClr val="5747C1"/>
      </a:accent4>
      <a:accent5>
        <a:srgbClr val="971817"/>
      </a:accent5>
      <a:accent6>
        <a:srgbClr val="BC8027"/>
      </a:accent6>
      <a:hlink>
        <a:srgbClr val="0000FF"/>
      </a:hlink>
      <a:folHlink>
        <a:srgbClr val="FF00FF"/>
      </a:folHlink>
    </a:clrScheme>
    <a:fontScheme name="Gradient">
      <a:majorFont>
        <a:latin typeface="Helvetica Neue"/>
        <a:ea typeface="Helvetica Neue"/>
        <a:cs typeface="Helvetica Neue"/>
      </a:majorFont>
      <a:minorFont>
        <a:latin typeface="Helvetica"/>
        <a:ea typeface="Helvetica"/>
        <a:cs typeface="Helvetica"/>
      </a:minorFont>
    </a:fontScheme>
    <a:fmtScheme name="Gradien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76200" dist="0" dir="18900000">
              <a:srgbClr val="000000">
                <a:alpha val="80000"/>
              </a:srgbClr>
            </a:outerShdw>
          </a:effectLst>
        </a:effectStyle>
        <a:effectStyle>
          <a:effectLst>
            <a:outerShdw sx="100000" sy="100000" kx="0" ky="0" algn="b" rotWithShape="0" blurRad="76200" dist="0" dir="18900000">
              <a:srgbClr val="000000">
                <a:alpha val="80000"/>
              </a:srgbClr>
            </a:outerShdw>
          </a:effectLst>
        </a:effectStyle>
        <a:effectStyle>
          <a:effectLst>
            <a:outerShdw sx="100000" sy="100000" kx="0" ky="0" algn="b" rotWithShape="0" blurRad="76200" dist="0" dir="18900000">
              <a:srgbClr val="000000">
                <a:alpha val="8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sx="100000" sy="100000" kx="0" ky="0" algn="b" rotWithShape="0" blurRad="76200" dist="0" dir="18900000">
            <a:srgbClr val="000000">
              <a:alpha val="80000"/>
            </a:srgbClr>
          </a:outerShdw>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FF0000"/>
            </a:solidFill>
            <a:effectLst/>
            <a:uFillTx/>
            <a:latin typeface="Helvetica Light"/>
            <a:ea typeface="Helvetica Light"/>
            <a:cs typeface="Helvetica Light"/>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76200" dist="0" dir="18900000">
            <a:srgbClr val="000000">
              <a:alpha val="80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FF0000"/>
            </a:solidFill>
            <a:effectLst/>
            <a:uFillTx/>
            <a:latin typeface="Helvetica Light"/>
            <a:ea typeface="Helvetica Light"/>
            <a:cs typeface="Helvetica Light"/>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Gradient">
  <a:themeElements>
    <a:clrScheme name="Gradient">
      <a:dk1>
        <a:srgbClr val="000000"/>
      </a:dk1>
      <a:lt1>
        <a:srgbClr val="FFFFFF"/>
      </a:lt1>
      <a:dk2>
        <a:srgbClr val="A7A7A7"/>
      </a:dk2>
      <a:lt2>
        <a:srgbClr val="535353"/>
      </a:lt2>
      <a:accent1>
        <a:srgbClr val="0065C1"/>
      </a:accent1>
      <a:accent2>
        <a:srgbClr val="189B1A"/>
      </a:accent2>
      <a:accent3>
        <a:srgbClr val="008C91"/>
      </a:accent3>
      <a:accent4>
        <a:srgbClr val="5747C1"/>
      </a:accent4>
      <a:accent5>
        <a:srgbClr val="971817"/>
      </a:accent5>
      <a:accent6>
        <a:srgbClr val="BC8027"/>
      </a:accent6>
      <a:hlink>
        <a:srgbClr val="0000FF"/>
      </a:hlink>
      <a:folHlink>
        <a:srgbClr val="FF00FF"/>
      </a:folHlink>
    </a:clrScheme>
    <a:fontScheme name="Gradient">
      <a:majorFont>
        <a:latin typeface="Helvetica Neue"/>
        <a:ea typeface="Helvetica Neue"/>
        <a:cs typeface="Helvetica Neue"/>
      </a:majorFont>
      <a:minorFont>
        <a:latin typeface="Helvetica"/>
        <a:ea typeface="Helvetica"/>
        <a:cs typeface="Helvetica"/>
      </a:minorFont>
    </a:fontScheme>
    <a:fmtScheme name="Gradien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76200" dist="0" dir="18900000">
              <a:srgbClr val="000000">
                <a:alpha val="80000"/>
              </a:srgbClr>
            </a:outerShdw>
          </a:effectLst>
        </a:effectStyle>
        <a:effectStyle>
          <a:effectLst>
            <a:outerShdw sx="100000" sy="100000" kx="0" ky="0" algn="b" rotWithShape="0" blurRad="76200" dist="0" dir="18900000">
              <a:srgbClr val="000000">
                <a:alpha val="80000"/>
              </a:srgbClr>
            </a:outerShdw>
          </a:effectLst>
        </a:effectStyle>
        <a:effectStyle>
          <a:effectLst>
            <a:outerShdw sx="100000" sy="100000" kx="0" ky="0" algn="b" rotWithShape="0" blurRad="76200" dist="0" dir="18900000">
              <a:srgbClr val="000000">
                <a:alpha val="8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sx="100000" sy="100000" kx="0" ky="0" algn="b" rotWithShape="0" blurRad="76200" dist="0" dir="18900000">
            <a:srgbClr val="000000">
              <a:alpha val="80000"/>
            </a:srgbClr>
          </a:outerShdw>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FF0000"/>
            </a:solidFill>
            <a:effectLst/>
            <a:uFillTx/>
            <a:latin typeface="Helvetica Light"/>
            <a:ea typeface="Helvetica Light"/>
            <a:cs typeface="Helvetica Light"/>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76200" dist="0" dir="18900000">
            <a:srgbClr val="000000">
              <a:alpha val="80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FF0000"/>
            </a:solidFill>
            <a:effectLst/>
            <a:uFillTx/>
            <a:latin typeface="Helvetica Light"/>
            <a:ea typeface="Helvetica Light"/>
            <a:cs typeface="Helvetica Light"/>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