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1.png" ContentType="image/png"/>
  <Override PartName="/ppt/media/image7.jpeg" ContentType="image/jpeg"/>
  <Override PartName="/ppt/media/image2.png" ContentType="image/png"/>
  <Override PartName="/ppt/media/image3.png" ContentType="image/png"/>
  <Override PartName="/ppt/media/image4.png" ContentType="image/png"/>
  <Override PartName="/ppt/media/image6.jpeg" ContentType="image/jpeg"/>
  <Override PartName="/ppt/media/image5.png" ContentType="image/png"/>
  <Override PartName="/ppt/media/image8.jpeg" ContentType="image/jpe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subTitle"/>
          </p:nvPr>
        </p:nvSpPr>
        <p:spPr>
          <a:xfrm>
            <a:off x="720000" y="1472400"/>
            <a:ext cx="2305080" cy="244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720000" y="1472400"/>
            <a:ext cx="2305080" cy="244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720000" y="1472400"/>
            <a:ext cx="2305080" cy="244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subTitle"/>
          </p:nvPr>
        </p:nvSpPr>
        <p:spPr>
          <a:xfrm>
            <a:off x="720000" y="1472400"/>
            <a:ext cx="2305080" cy="244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subTitle"/>
          </p:nvPr>
        </p:nvSpPr>
        <p:spPr>
          <a:xfrm>
            <a:off x="720000" y="1472400"/>
            <a:ext cx="2305080" cy="2445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oogle Shape;9;p59"/>
          <p:cNvGrpSpPr/>
          <p:nvPr/>
        </p:nvGrpSpPr>
        <p:grpSpPr>
          <a:xfrm>
            <a:off x="4913640" y="435960"/>
            <a:ext cx="7460640" cy="8818920"/>
            <a:chOff x="4913640" y="435960"/>
            <a:chExt cx="7460640" cy="8818920"/>
          </a:xfrm>
        </p:grpSpPr>
        <p:sp>
          <p:nvSpPr>
            <p:cNvPr id="1" name="Google Shape;10;p59"/>
            <p:cNvSpPr/>
            <p:nvPr/>
          </p:nvSpPr>
          <p:spPr>
            <a:xfrm rot="17458800">
              <a:off x="4903200" y="2284200"/>
              <a:ext cx="7481160" cy="5121720"/>
            </a:xfrm>
            <a:custGeom>
              <a:avLst/>
              <a:gdLst/>
              <a:ahLst/>
              <a:rect l="l" t="t" r="r" b="b"/>
              <a:pathLst>
                <a:path w="95537" h="65403">
                  <a:moveTo>
                    <a:pt x="28986" y="686"/>
                  </a:moveTo>
                  <a:cubicBezTo>
                    <a:pt x="29140" y="686"/>
                    <a:pt x="29293" y="687"/>
                    <a:pt x="29446" y="688"/>
                  </a:cubicBezTo>
                  <a:cubicBezTo>
                    <a:pt x="34224" y="723"/>
                    <a:pt x="39957" y="634"/>
                    <a:pt x="43797" y="3912"/>
                  </a:cubicBezTo>
                  <a:cubicBezTo>
                    <a:pt x="45541" y="5400"/>
                    <a:pt x="46586" y="7531"/>
                    <a:pt x="47666" y="9508"/>
                  </a:cubicBezTo>
                  <a:cubicBezTo>
                    <a:pt x="48736" y="11461"/>
                    <a:pt x="49965" y="13228"/>
                    <a:pt x="51584" y="14763"/>
                  </a:cubicBezTo>
                  <a:cubicBezTo>
                    <a:pt x="54156" y="17191"/>
                    <a:pt x="57496" y="18513"/>
                    <a:pt x="60963" y="18513"/>
                  </a:cubicBezTo>
                  <a:cubicBezTo>
                    <a:pt x="61657" y="18513"/>
                    <a:pt x="62356" y="18460"/>
                    <a:pt x="63055" y="18352"/>
                  </a:cubicBezTo>
                  <a:cubicBezTo>
                    <a:pt x="68007" y="17594"/>
                    <a:pt x="72330" y="14471"/>
                    <a:pt x="77400" y="14328"/>
                  </a:cubicBezTo>
                  <a:cubicBezTo>
                    <a:pt x="77510" y="14325"/>
                    <a:pt x="77619" y="14323"/>
                    <a:pt x="77728" y="14323"/>
                  </a:cubicBezTo>
                  <a:cubicBezTo>
                    <a:pt x="81851" y="14323"/>
                    <a:pt x="85606" y="16496"/>
                    <a:pt x="88346" y="19476"/>
                  </a:cubicBezTo>
                  <a:cubicBezTo>
                    <a:pt x="91141" y="22521"/>
                    <a:pt x="92957" y="26438"/>
                    <a:pt x="93977" y="30410"/>
                  </a:cubicBezTo>
                  <a:cubicBezTo>
                    <a:pt x="94958" y="34208"/>
                    <a:pt x="94873" y="37952"/>
                    <a:pt x="93751" y="41708"/>
                  </a:cubicBezTo>
                  <a:cubicBezTo>
                    <a:pt x="92604" y="45536"/>
                    <a:pt x="90466" y="49125"/>
                    <a:pt x="87552" y="51860"/>
                  </a:cubicBezTo>
                  <a:cubicBezTo>
                    <a:pt x="86124" y="53198"/>
                    <a:pt x="84453" y="54290"/>
                    <a:pt x="82632" y="55007"/>
                  </a:cubicBezTo>
                  <a:cubicBezTo>
                    <a:pt x="80584" y="55814"/>
                    <a:pt x="78374" y="55939"/>
                    <a:pt x="76194" y="55969"/>
                  </a:cubicBezTo>
                  <a:cubicBezTo>
                    <a:pt x="76012" y="55971"/>
                    <a:pt x="75830" y="55972"/>
                    <a:pt x="75648" y="55972"/>
                  </a:cubicBezTo>
                  <a:cubicBezTo>
                    <a:pt x="73868" y="55972"/>
                    <a:pt x="72080" y="55881"/>
                    <a:pt x="70304" y="55881"/>
                  </a:cubicBezTo>
                  <a:cubicBezTo>
                    <a:pt x="67556" y="55881"/>
                    <a:pt x="64838" y="56099"/>
                    <a:pt x="62225" y="57211"/>
                  </a:cubicBezTo>
                  <a:cubicBezTo>
                    <a:pt x="59998" y="58154"/>
                    <a:pt x="58027" y="59557"/>
                    <a:pt x="56098" y="60996"/>
                  </a:cubicBezTo>
                  <a:cubicBezTo>
                    <a:pt x="54474" y="62215"/>
                    <a:pt x="52832" y="63469"/>
                    <a:pt x="50903" y="64180"/>
                  </a:cubicBezTo>
                  <a:cubicBezTo>
                    <a:pt x="49891" y="64554"/>
                    <a:pt x="48865" y="64719"/>
                    <a:pt x="47843" y="64719"/>
                  </a:cubicBezTo>
                  <a:cubicBezTo>
                    <a:pt x="44214" y="64719"/>
                    <a:pt x="40634" y="62633"/>
                    <a:pt x="37909" y="60382"/>
                  </a:cubicBezTo>
                  <a:cubicBezTo>
                    <a:pt x="36140" y="58918"/>
                    <a:pt x="34558" y="57247"/>
                    <a:pt x="33000" y="55569"/>
                  </a:cubicBezTo>
                  <a:cubicBezTo>
                    <a:pt x="31471" y="53932"/>
                    <a:pt x="30002" y="52189"/>
                    <a:pt x="28210" y="50828"/>
                  </a:cubicBezTo>
                  <a:cubicBezTo>
                    <a:pt x="24997" y="48391"/>
                    <a:pt x="21276" y="47603"/>
                    <a:pt x="17329" y="47333"/>
                  </a:cubicBezTo>
                  <a:cubicBezTo>
                    <a:pt x="15113" y="47179"/>
                    <a:pt x="12899" y="47094"/>
                    <a:pt x="10683" y="46964"/>
                  </a:cubicBezTo>
                  <a:cubicBezTo>
                    <a:pt x="8528" y="46832"/>
                    <a:pt x="6342" y="46545"/>
                    <a:pt x="4658" y="45065"/>
                  </a:cubicBezTo>
                  <a:cubicBezTo>
                    <a:pt x="4209" y="44670"/>
                    <a:pt x="3840" y="44186"/>
                    <a:pt x="3504" y="43690"/>
                  </a:cubicBezTo>
                  <a:cubicBezTo>
                    <a:pt x="1612" y="40710"/>
                    <a:pt x="662" y="36697"/>
                    <a:pt x="1241" y="33199"/>
                  </a:cubicBezTo>
                  <a:cubicBezTo>
                    <a:pt x="1533" y="31430"/>
                    <a:pt x="2393" y="29818"/>
                    <a:pt x="3959" y="28881"/>
                  </a:cubicBezTo>
                  <a:cubicBezTo>
                    <a:pt x="5463" y="27979"/>
                    <a:pt x="7338" y="27310"/>
                    <a:pt x="8026" y="25537"/>
                  </a:cubicBezTo>
                  <a:cubicBezTo>
                    <a:pt x="8862" y="23381"/>
                    <a:pt x="7919" y="21147"/>
                    <a:pt x="7428" y="19027"/>
                  </a:cubicBezTo>
                  <a:cubicBezTo>
                    <a:pt x="6861" y="16573"/>
                    <a:pt x="7613" y="13964"/>
                    <a:pt x="8479" y="11665"/>
                  </a:cubicBezTo>
                  <a:cubicBezTo>
                    <a:pt x="10074" y="7442"/>
                    <a:pt x="13191" y="4163"/>
                    <a:pt x="17371" y="2468"/>
                  </a:cubicBezTo>
                  <a:cubicBezTo>
                    <a:pt x="21026" y="985"/>
                    <a:pt x="25073" y="686"/>
                    <a:pt x="28986" y="686"/>
                  </a:cubicBezTo>
                  <a:close/>
                  <a:moveTo>
                    <a:pt x="28938" y="0"/>
                  </a:moveTo>
                  <a:cubicBezTo>
                    <a:pt x="28123" y="0"/>
                    <a:pt x="27309" y="15"/>
                    <a:pt x="26496" y="48"/>
                  </a:cubicBezTo>
                  <a:cubicBezTo>
                    <a:pt x="22609" y="216"/>
                    <a:pt x="18655" y="880"/>
                    <a:pt x="15198" y="2736"/>
                  </a:cubicBezTo>
                  <a:cubicBezTo>
                    <a:pt x="11502" y="4713"/>
                    <a:pt x="9011" y="8159"/>
                    <a:pt x="7608" y="12046"/>
                  </a:cubicBezTo>
                  <a:cubicBezTo>
                    <a:pt x="6861" y="14118"/>
                    <a:pt x="6299" y="16447"/>
                    <a:pt x="6652" y="18644"/>
                  </a:cubicBezTo>
                  <a:cubicBezTo>
                    <a:pt x="7034" y="21004"/>
                    <a:pt x="8503" y="23619"/>
                    <a:pt x="7064" y="25889"/>
                  </a:cubicBezTo>
                  <a:cubicBezTo>
                    <a:pt x="6037" y="27508"/>
                    <a:pt x="3791" y="27889"/>
                    <a:pt x="2442" y="29179"/>
                  </a:cubicBezTo>
                  <a:cubicBezTo>
                    <a:pt x="1283" y="30284"/>
                    <a:pt x="734" y="31885"/>
                    <a:pt x="513" y="33431"/>
                  </a:cubicBezTo>
                  <a:cubicBezTo>
                    <a:pt x="1" y="36967"/>
                    <a:pt x="1000" y="41020"/>
                    <a:pt x="2904" y="44028"/>
                  </a:cubicBezTo>
                  <a:lnTo>
                    <a:pt x="2904" y="44028"/>
                  </a:lnTo>
                  <a:cubicBezTo>
                    <a:pt x="2907" y="44033"/>
                    <a:pt x="2910" y="44038"/>
                    <a:pt x="2914" y="44043"/>
                  </a:cubicBezTo>
                  <a:cubicBezTo>
                    <a:pt x="2914" y="44043"/>
                    <a:pt x="2914" y="44043"/>
                    <a:pt x="2914" y="44043"/>
                  </a:cubicBezTo>
                  <a:lnTo>
                    <a:pt x="2914" y="44043"/>
                  </a:lnTo>
                  <a:cubicBezTo>
                    <a:pt x="2917" y="44048"/>
                    <a:pt x="2920" y="44052"/>
                    <a:pt x="2923" y="44057"/>
                  </a:cubicBezTo>
                  <a:lnTo>
                    <a:pt x="2923" y="44057"/>
                  </a:lnTo>
                  <a:cubicBezTo>
                    <a:pt x="4027" y="45691"/>
                    <a:pt x="5523" y="46737"/>
                    <a:pt x="7434" y="47232"/>
                  </a:cubicBezTo>
                  <a:cubicBezTo>
                    <a:pt x="9446" y="47746"/>
                    <a:pt x="11638" y="47722"/>
                    <a:pt x="13699" y="47829"/>
                  </a:cubicBezTo>
                  <a:cubicBezTo>
                    <a:pt x="17808" y="48039"/>
                    <a:pt x="22023" y="48074"/>
                    <a:pt x="25744" y="50045"/>
                  </a:cubicBezTo>
                  <a:cubicBezTo>
                    <a:pt x="27810" y="51137"/>
                    <a:pt x="29446" y="52763"/>
                    <a:pt x="31022" y="54452"/>
                  </a:cubicBezTo>
                  <a:cubicBezTo>
                    <a:pt x="32587" y="56123"/>
                    <a:pt x="34122" y="57826"/>
                    <a:pt x="35782" y="59403"/>
                  </a:cubicBezTo>
                  <a:cubicBezTo>
                    <a:pt x="38954" y="62424"/>
                    <a:pt x="42882" y="65105"/>
                    <a:pt x="47374" y="65386"/>
                  </a:cubicBezTo>
                  <a:cubicBezTo>
                    <a:pt x="47553" y="65397"/>
                    <a:pt x="47730" y="65403"/>
                    <a:pt x="47905" y="65403"/>
                  </a:cubicBezTo>
                  <a:cubicBezTo>
                    <a:pt x="51846" y="65403"/>
                    <a:pt x="54861" y="62709"/>
                    <a:pt x="57914" y="60513"/>
                  </a:cubicBezTo>
                  <a:cubicBezTo>
                    <a:pt x="60022" y="58997"/>
                    <a:pt x="62261" y="57730"/>
                    <a:pt x="64794" y="57079"/>
                  </a:cubicBezTo>
                  <a:cubicBezTo>
                    <a:pt x="66513" y="56639"/>
                    <a:pt x="68289" y="56533"/>
                    <a:pt x="70060" y="56533"/>
                  </a:cubicBezTo>
                  <a:cubicBezTo>
                    <a:pt x="70737" y="56533"/>
                    <a:pt x="71413" y="56548"/>
                    <a:pt x="72085" y="56566"/>
                  </a:cubicBezTo>
                  <a:cubicBezTo>
                    <a:pt x="73290" y="56602"/>
                    <a:pt x="74498" y="56647"/>
                    <a:pt x="75699" y="56647"/>
                  </a:cubicBezTo>
                  <a:cubicBezTo>
                    <a:pt x="78737" y="56647"/>
                    <a:pt x="81729" y="56359"/>
                    <a:pt x="84506" y="54899"/>
                  </a:cubicBezTo>
                  <a:cubicBezTo>
                    <a:pt x="87827" y="53149"/>
                    <a:pt x="90401" y="50170"/>
                    <a:pt x="92240" y="46951"/>
                  </a:cubicBezTo>
                  <a:cubicBezTo>
                    <a:pt x="94098" y="43697"/>
                    <a:pt x="95238" y="39977"/>
                    <a:pt x="95388" y="36226"/>
                  </a:cubicBezTo>
                  <a:cubicBezTo>
                    <a:pt x="95537" y="32518"/>
                    <a:pt x="94437" y="28720"/>
                    <a:pt x="92938" y="25363"/>
                  </a:cubicBezTo>
                  <a:cubicBezTo>
                    <a:pt x="91350" y="21805"/>
                    <a:pt x="88961" y="18537"/>
                    <a:pt x="85760" y="16274"/>
                  </a:cubicBezTo>
                  <a:cubicBezTo>
                    <a:pt x="83314" y="14546"/>
                    <a:pt x="80468" y="13682"/>
                    <a:pt x="77565" y="13682"/>
                  </a:cubicBezTo>
                  <a:cubicBezTo>
                    <a:pt x="76415" y="13682"/>
                    <a:pt x="75256" y="13818"/>
                    <a:pt x="74110" y="14088"/>
                  </a:cubicBezTo>
                  <a:cubicBezTo>
                    <a:pt x="69514" y="15172"/>
                    <a:pt x="65467" y="17814"/>
                    <a:pt x="60670" y="17814"/>
                  </a:cubicBezTo>
                  <a:cubicBezTo>
                    <a:pt x="60419" y="17814"/>
                    <a:pt x="60165" y="17807"/>
                    <a:pt x="59909" y="17792"/>
                  </a:cubicBezTo>
                  <a:cubicBezTo>
                    <a:pt x="55149" y="17511"/>
                    <a:pt x="51280" y="14280"/>
                    <a:pt x="48921" y="10326"/>
                  </a:cubicBezTo>
                  <a:cubicBezTo>
                    <a:pt x="47810" y="8463"/>
                    <a:pt x="46908" y="6498"/>
                    <a:pt x="45570" y="4778"/>
                  </a:cubicBezTo>
                  <a:cubicBezTo>
                    <a:pt x="44136" y="2951"/>
                    <a:pt x="42124" y="1798"/>
                    <a:pt x="39944" y="1087"/>
                  </a:cubicBezTo>
                  <a:cubicBezTo>
                    <a:pt x="37609" y="329"/>
                    <a:pt x="35096" y="216"/>
                    <a:pt x="32665" y="97"/>
                  </a:cubicBezTo>
                  <a:cubicBezTo>
                    <a:pt x="31424" y="36"/>
                    <a:pt x="30181" y="0"/>
                    <a:pt x="2893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Google Shape;11;p59"/>
            <p:cNvSpPr/>
            <p:nvPr/>
          </p:nvSpPr>
          <p:spPr>
            <a:xfrm rot="17458800">
              <a:off x="7859520" y="4346280"/>
              <a:ext cx="1536120" cy="983880"/>
            </a:xfrm>
            <a:custGeom>
              <a:avLst/>
              <a:gdLst/>
              <a:ahLst/>
              <a:rect l="l" t="t" r="r" b="b"/>
              <a:pathLst>
                <a:path w="19619" h="12568">
                  <a:moveTo>
                    <a:pt x="3732" y="188"/>
                  </a:moveTo>
                  <a:cubicBezTo>
                    <a:pt x="4644" y="188"/>
                    <a:pt x="5371" y="901"/>
                    <a:pt x="5830" y="1671"/>
                  </a:cubicBezTo>
                  <a:cubicBezTo>
                    <a:pt x="6761" y="3212"/>
                    <a:pt x="7800" y="4626"/>
                    <a:pt x="9371" y="5564"/>
                  </a:cubicBezTo>
                  <a:cubicBezTo>
                    <a:pt x="10160" y="6035"/>
                    <a:pt x="11031" y="6263"/>
                    <a:pt x="11938" y="6286"/>
                  </a:cubicBezTo>
                  <a:cubicBezTo>
                    <a:pt x="12000" y="6288"/>
                    <a:pt x="12062" y="6289"/>
                    <a:pt x="12124" y="6289"/>
                  </a:cubicBezTo>
                  <a:cubicBezTo>
                    <a:pt x="12934" y="6289"/>
                    <a:pt x="13717" y="6144"/>
                    <a:pt x="14511" y="6144"/>
                  </a:cubicBezTo>
                  <a:cubicBezTo>
                    <a:pt x="14857" y="6144"/>
                    <a:pt x="15204" y="6171"/>
                    <a:pt x="15557" y="6250"/>
                  </a:cubicBezTo>
                  <a:cubicBezTo>
                    <a:pt x="17230" y="6639"/>
                    <a:pt x="18472" y="7934"/>
                    <a:pt x="17630" y="9631"/>
                  </a:cubicBezTo>
                  <a:cubicBezTo>
                    <a:pt x="16990" y="10915"/>
                    <a:pt x="15581" y="11811"/>
                    <a:pt x="14239" y="12175"/>
                  </a:cubicBezTo>
                  <a:cubicBezTo>
                    <a:pt x="13733" y="12314"/>
                    <a:pt x="13216" y="12373"/>
                    <a:pt x="12697" y="12373"/>
                  </a:cubicBezTo>
                  <a:cubicBezTo>
                    <a:pt x="11064" y="12373"/>
                    <a:pt x="9400" y="11783"/>
                    <a:pt x="7932" y="11189"/>
                  </a:cubicBezTo>
                  <a:cubicBezTo>
                    <a:pt x="5800" y="10329"/>
                    <a:pt x="3297" y="9684"/>
                    <a:pt x="1734" y="7917"/>
                  </a:cubicBezTo>
                  <a:cubicBezTo>
                    <a:pt x="312" y="6150"/>
                    <a:pt x="1" y="3725"/>
                    <a:pt x="1243" y="1771"/>
                  </a:cubicBezTo>
                  <a:cubicBezTo>
                    <a:pt x="1703" y="1049"/>
                    <a:pt x="2414" y="482"/>
                    <a:pt x="3244" y="255"/>
                  </a:cubicBezTo>
                  <a:cubicBezTo>
                    <a:pt x="3412" y="209"/>
                    <a:pt x="3575" y="188"/>
                    <a:pt x="3732" y="188"/>
                  </a:cubicBezTo>
                  <a:close/>
                  <a:moveTo>
                    <a:pt x="3699" y="0"/>
                  </a:moveTo>
                  <a:cubicBezTo>
                    <a:pt x="3355" y="0"/>
                    <a:pt x="2994" y="76"/>
                    <a:pt x="2622" y="238"/>
                  </a:cubicBezTo>
                  <a:cubicBezTo>
                    <a:pt x="1147" y="876"/>
                    <a:pt x="342" y="2603"/>
                    <a:pt x="229" y="4113"/>
                  </a:cubicBezTo>
                  <a:cubicBezTo>
                    <a:pt x="121" y="5568"/>
                    <a:pt x="669" y="6963"/>
                    <a:pt x="1568" y="8081"/>
                  </a:cubicBezTo>
                  <a:lnTo>
                    <a:pt x="1568" y="8081"/>
                  </a:lnTo>
                  <a:cubicBezTo>
                    <a:pt x="1569" y="8082"/>
                    <a:pt x="1570" y="8083"/>
                    <a:pt x="1572" y="8085"/>
                  </a:cubicBezTo>
                  <a:cubicBezTo>
                    <a:pt x="1572" y="8085"/>
                    <a:pt x="1572" y="8085"/>
                    <a:pt x="1572" y="8085"/>
                  </a:cubicBezTo>
                  <a:lnTo>
                    <a:pt x="1572" y="8085"/>
                  </a:lnTo>
                  <a:cubicBezTo>
                    <a:pt x="1573" y="8087"/>
                    <a:pt x="1575" y="8088"/>
                    <a:pt x="1576" y="8090"/>
                  </a:cubicBezTo>
                  <a:lnTo>
                    <a:pt x="1576" y="8090"/>
                  </a:lnTo>
                  <a:cubicBezTo>
                    <a:pt x="3135" y="9842"/>
                    <a:pt x="5498" y="10420"/>
                    <a:pt x="7591" y="11297"/>
                  </a:cubicBezTo>
                  <a:cubicBezTo>
                    <a:pt x="9224" y="11982"/>
                    <a:pt x="10952" y="12567"/>
                    <a:pt x="12719" y="12567"/>
                  </a:cubicBezTo>
                  <a:cubicBezTo>
                    <a:pt x="13183" y="12567"/>
                    <a:pt x="13650" y="12527"/>
                    <a:pt x="14118" y="12438"/>
                  </a:cubicBezTo>
                  <a:cubicBezTo>
                    <a:pt x="15976" y="12085"/>
                    <a:pt x="19619" y="9350"/>
                    <a:pt x="17690" y="7195"/>
                  </a:cubicBezTo>
                  <a:cubicBezTo>
                    <a:pt x="16774" y="6171"/>
                    <a:pt x="15565" y="5948"/>
                    <a:pt x="14315" y="5948"/>
                  </a:cubicBezTo>
                  <a:cubicBezTo>
                    <a:pt x="13625" y="5948"/>
                    <a:pt x="12922" y="6016"/>
                    <a:pt x="12249" y="6054"/>
                  </a:cubicBezTo>
                  <a:cubicBezTo>
                    <a:pt x="12154" y="6060"/>
                    <a:pt x="12060" y="6062"/>
                    <a:pt x="11967" y="6062"/>
                  </a:cubicBezTo>
                  <a:cubicBezTo>
                    <a:pt x="9247" y="6062"/>
                    <a:pt x="7280" y="3739"/>
                    <a:pt x="6033" y="1551"/>
                  </a:cubicBezTo>
                  <a:cubicBezTo>
                    <a:pt x="5487" y="596"/>
                    <a:pt x="4662" y="0"/>
                    <a:pt x="369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Google Shape;12;p59"/>
            <p:cNvSpPr/>
            <p:nvPr/>
          </p:nvSpPr>
          <p:spPr>
            <a:xfrm rot="17458800">
              <a:off x="7610040" y="4136040"/>
              <a:ext cx="2019600" cy="1356840"/>
            </a:xfrm>
            <a:custGeom>
              <a:avLst/>
              <a:gdLst/>
              <a:ahLst/>
              <a:rect l="l" t="t" r="r" b="b"/>
              <a:pathLst>
                <a:path w="25793" h="17330">
                  <a:moveTo>
                    <a:pt x="5611" y="224"/>
                  </a:moveTo>
                  <a:cubicBezTo>
                    <a:pt x="8406" y="224"/>
                    <a:pt x="9246" y="3199"/>
                    <a:pt x="10887" y="4921"/>
                  </a:cubicBezTo>
                  <a:cubicBezTo>
                    <a:pt x="12560" y="6671"/>
                    <a:pt x="14859" y="6682"/>
                    <a:pt x="17097" y="6988"/>
                  </a:cubicBezTo>
                  <a:cubicBezTo>
                    <a:pt x="19439" y="7310"/>
                    <a:pt x="22461" y="8170"/>
                    <a:pt x="23864" y="10237"/>
                  </a:cubicBezTo>
                  <a:cubicBezTo>
                    <a:pt x="25178" y="12165"/>
                    <a:pt x="23655" y="14416"/>
                    <a:pt x="22036" y="15540"/>
                  </a:cubicBezTo>
                  <a:cubicBezTo>
                    <a:pt x="19917" y="17015"/>
                    <a:pt x="17497" y="16381"/>
                    <a:pt x="15121" y="16787"/>
                  </a:cubicBezTo>
                  <a:cubicBezTo>
                    <a:pt x="14452" y="16901"/>
                    <a:pt x="13814" y="17068"/>
                    <a:pt x="13126" y="17098"/>
                  </a:cubicBezTo>
                  <a:cubicBezTo>
                    <a:pt x="13081" y="17100"/>
                    <a:pt x="13037" y="17101"/>
                    <a:pt x="12992" y="17101"/>
                  </a:cubicBezTo>
                  <a:cubicBezTo>
                    <a:pt x="12239" y="17101"/>
                    <a:pt x="11504" y="16823"/>
                    <a:pt x="10827" y="16507"/>
                  </a:cubicBezTo>
                  <a:cubicBezTo>
                    <a:pt x="9675" y="15963"/>
                    <a:pt x="8713" y="15091"/>
                    <a:pt x="7597" y="14494"/>
                  </a:cubicBezTo>
                  <a:cubicBezTo>
                    <a:pt x="6684" y="13999"/>
                    <a:pt x="5637" y="13790"/>
                    <a:pt x="4628" y="13581"/>
                  </a:cubicBezTo>
                  <a:cubicBezTo>
                    <a:pt x="3853" y="13419"/>
                    <a:pt x="3159" y="13247"/>
                    <a:pt x="2527" y="12732"/>
                  </a:cubicBezTo>
                  <a:cubicBezTo>
                    <a:pt x="1930" y="12255"/>
                    <a:pt x="1517" y="11502"/>
                    <a:pt x="1243" y="10810"/>
                  </a:cubicBezTo>
                  <a:cubicBezTo>
                    <a:pt x="951" y="10063"/>
                    <a:pt x="1039" y="9191"/>
                    <a:pt x="819" y="8415"/>
                  </a:cubicBezTo>
                  <a:cubicBezTo>
                    <a:pt x="687" y="7937"/>
                    <a:pt x="496" y="7484"/>
                    <a:pt x="377" y="6999"/>
                  </a:cubicBezTo>
                  <a:cubicBezTo>
                    <a:pt x="185" y="6247"/>
                    <a:pt x="311" y="5370"/>
                    <a:pt x="449" y="4623"/>
                  </a:cubicBezTo>
                  <a:cubicBezTo>
                    <a:pt x="998" y="2234"/>
                    <a:pt x="2939" y="335"/>
                    <a:pt x="5447" y="227"/>
                  </a:cubicBezTo>
                  <a:cubicBezTo>
                    <a:pt x="5502" y="225"/>
                    <a:pt x="5557" y="224"/>
                    <a:pt x="5611" y="224"/>
                  </a:cubicBezTo>
                  <a:close/>
                  <a:moveTo>
                    <a:pt x="5404" y="1"/>
                  </a:moveTo>
                  <a:cubicBezTo>
                    <a:pt x="2835" y="1"/>
                    <a:pt x="779" y="2176"/>
                    <a:pt x="229" y="4555"/>
                  </a:cubicBezTo>
                  <a:lnTo>
                    <a:pt x="229" y="4555"/>
                  </a:lnTo>
                  <a:cubicBezTo>
                    <a:pt x="228" y="4557"/>
                    <a:pt x="227" y="4560"/>
                    <a:pt x="227" y="4563"/>
                  </a:cubicBezTo>
                  <a:cubicBezTo>
                    <a:pt x="227" y="4563"/>
                    <a:pt x="227" y="4563"/>
                    <a:pt x="227" y="4563"/>
                  </a:cubicBezTo>
                  <a:lnTo>
                    <a:pt x="227" y="4563"/>
                  </a:lnTo>
                  <a:cubicBezTo>
                    <a:pt x="227" y="4564"/>
                    <a:pt x="226" y="4566"/>
                    <a:pt x="226" y="4567"/>
                  </a:cubicBezTo>
                  <a:lnTo>
                    <a:pt x="226" y="4567"/>
                  </a:lnTo>
                  <a:cubicBezTo>
                    <a:pt x="36" y="5611"/>
                    <a:pt x="1" y="6612"/>
                    <a:pt x="317" y="7638"/>
                  </a:cubicBezTo>
                  <a:cubicBezTo>
                    <a:pt x="513" y="8278"/>
                    <a:pt x="736" y="8868"/>
                    <a:pt x="813" y="9543"/>
                  </a:cubicBezTo>
                  <a:cubicBezTo>
                    <a:pt x="872" y="10015"/>
                    <a:pt x="872" y="10409"/>
                    <a:pt x="1022" y="10869"/>
                  </a:cubicBezTo>
                  <a:cubicBezTo>
                    <a:pt x="1309" y="11729"/>
                    <a:pt x="1894" y="12523"/>
                    <a:pt x="2599" y="13085"/>
                  </a:cubicBezTo>
                  <a:cubicBezTo>
                    <a:pt x="3429" y="13754"/>
                    <a:pt x="4689" y="13807"/>
                    <a:pt x="5692" y="14046"/>
                  </a:cubicBezTo>
                  <a:cubicBezTo>
                    <a:pt x="8110" y="14631"/>
                    <a:pt x="9776" y="16632"/>
                    <a:pt x="12183" y="17230"/>
                  </a:cubicBezTo>
                  <a:cubicBezTo>
                    <a:pt x="12466" y="17301"/>
                    <a:pt x="12752" y="17330"/>
                    <a:pt x="13039" y="17330"/>
                  </a:cubicBezTo>
                  <a:cubicBezTo>
                    <a:pt x="13759" y="17330"/>
                    <a:pt x="14486" y="17149"/>
                    <a:pt x="15181" y="17009"/>
                  </a:cubicBezTo>
                  <a:cubicBezTo>
                    <a:pt x="15760" y="16891"/>
                    <a:pt x="16344" y="16869"/>
                    <a:pt x="16929" y="16869"/>
                  </a:cubicBezTo>
                  <a:cubicBezTo>
                    <a:pt x="17273" y="16869"/>
                    <a:pt x="17618" y="16876"/>
                    <a:pt x="17963" y="16876"/>
                  </a:cubicBezTo>
                  <a:cubicBezTo>
                    <a:pt x="18422" y="16876"/>
                    <a:pt x="18881" y="16863"/>
                    <a:pt x="19338" y="16800"/>
                  </a:cubicBezTo>
                  <a:cubicBezTo>
                    <a:pt x="22204" y="16400"/>
                    <a:pt x="25793" y="13485"/>
                    <a:pt x="24175" y="10301"/>
                  </a:cubicBezTo>
                  <a:cubicBezTo>
                    <a:pt x="23302" y="8594"/>
                    <a:pt x="21009" y="7729"/>
                    <a:pt x="19289" y="7214"/>
                  </a:cubicBezTo>
                  <a:cubicBezTo>
                    <a:pt x="16852" y="6492"/>
                    <a:pt x="14022" y="6910"/>
                    <a:pt x="11855" y="5447"/>
                  </a:cubicBezTo>
                  <a:cubicBezTo>
                    <a:pt x="10374" y="4449"/>
                    <a:pt x="9735" y="2735"/>
                    <a:pt x="8618" y="1422"/>
                  </a:cubicBezTo>
                  <a:cubicBezTo>
                    <a:pt x="7817" y="472"/>
                    <a:pt x="6665" y="12"/>
                    <a:pt x="5447" y="1"/>
                  </a:cubicBezTo>
                  <a:cubicBezTo>
                    <a:pt x="5432" y="1"/>
                    <a:pt x="5418" y="1"/>
                    <a:pt x="540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Google Shape;13;p59"/>
            <p:cNvSpPr/>
            <p:nvPr/>
          </p:nvSpPr>
          <p:spPr>
            <a:xfrm rot="17458800">
              <a:off x="7324560" y="3904920"/>
              <a:ext cx="2604600" cy="1797120"/>
            </a:xfrm>
            <a:custGeom>
              <a:avLst/>
              <a:gdLst/>
              <a:ahLst/>
              <a:rect l="l" t="t" r="r" b="b"/>
              <a:pathLst>
                <a:path w="33264" h="22950">
                  <a:moveTo>
                    <a:pt x="7963" y="694"/>
                  </a:moveTo>
                  <a:cubicBezTo>
                    <a:pt x="9767" y="694"/>
                    <a:pt x="11539" y="1456"/>
                    <a:pt x="12733" y="3183"/>
                  </a:cubicBezTo>
                  <a:cubicBezTo>
                    <a:pt x="13389" y="4134"/>
                    <a:pt x="13902" y="5143"/>
                    <a:pt x="14674" y="6008"/>
                  </a:cubicBezTo>
                  <a:cubicBezTo>
                    <a:pt x="15390" y="6815"/>
                    <a:pt x="16297" y="7400"/>
                    <a:pt x="17295" y="7788"/>
                  </a:cubicBezTo>
                  <a:cubicBezTo>
                    <a:pt x="18037" y="8077"/>
                    <a:pt x="18841" y="8152"/>
                    <a:pt x="19639" y="8152"/>
                  </a:cubicBezTo>
                  <a:cubicBezTo>
                    <a:pt x="19977" y="8152"/>
                    <a:pt x="20314" y="8138"/>
                    <a:pt x="20644" y="8122"/>
                  </a:cubicBezTo>
                  <a:cubicBezTo>
                    <a:pt x="21097" y="8100"/>
                    <a:pt x="21543" y="8085"/>
                    <a:pt x="21986" y="8085"/>
                  </a:cubicBezTo>
                  <a:cubicBezTo>
                    <a:pt x="22978" y="8085"/>
                    <a:pt x="23954" y="8161"/>
                    <a:pt x="24944" y="8409"/>
                  </a:cubicBezTo>
                  <a:cubicBezTo>
                    <a:pt x="26049" y="8684"/>
                    <a:pt x="27077" y="9191"/>
                    <a:pt x="28003" y="9842"/>
                  </a:cubicBezTo>
                  <a:cubicBezTo>
                    <a:pt x="28940" y="10499"/>
                    <a:pt x="29495" y="11479"/>
                    <a:pt x="30362" y="12183"/>
                  </a:cubicBezTo>
                  <a:cubicBezTo>
                    <a:pt x="31961" y="13491"/>
                    <a:pt x="31795" y="15581"/>
                    <a:pt x="30881" y="17235"/>
                  </a:cubicBezTo>
                  <a:cubicBezTo>
                    <a:pt x="29907" y="18979"/>
                    <a:pt x="28122" y="20269"/>
                    <a:pt x="26205" y="20740"/>
                  </a:cubicBezTo>
                  <a:cubicBezTo>
                    <a:pt x="25556" y="20897"/>
                    <a:pt x="24882" y="20932"/>
                    <a:pt x="24205" y="20932"/>
                  </a:cubicBezTo>
                  <a:cubicBezTo>
                    <a:pt x="23637" y="20932"/>
                    <a:pt x="23068" y="20907"/>
                    <a:pt x="22511" y="20907"/>
                  </a:cubicBezTo>
                  <a:cubicBezTo>
                    <a:pt x="22460" y="20907"/>
                    <a:pt x="22409" y="20908"/>
                    <a:pt x="22359" y="20908"/>
                  </a:cubicBezTo>
                  <a:cubicBezTo>
                    <a:pt x="21046" y="20920"/>
                    <a:pt x="19875" y="21248"/>
                    <a:pt x="18656" y="21732"/>
                  </a:cubicBezTo>
                  <a:cubicBezTo>
                    <a:pt x="17874" y="22044"/>
                    <a:pt x="17148" y="22242"/>
                    <a:pt x="16387" y="22242"/>
                  </a:cubicBezTo>
                  <a:cubicBezTo>
                    <a:pt x="15969" y="22242"/>
                    <a:pt x="15540" y="22182"/>
                    <a:pt x="15085" y="22049"/>
                  </a:cubicBezTo>
                  <a:cubicBezTo>
                    <a:pt x="13748" y="21661"/>
                    <a:pt x="12607" y="20740"/>
                    <a:pt x="11550" y="19875"/>
                  </a:cubicBezTo>
                  <a:cubicBezTo>
                    <a:pt x="10696" y="19170"/>
                    <a:pt x="9872" y="18460"/>
                    <a:pt x="8833" y="18042"/>
                  </a:cubicBezTo>
                  <a:cubicBezTo>
                    <a:pt x="7752" y="17606"/>
                    <a:pt x="6617" y="17427"/>
                    <a:pt x="5471" y="17259"/>
                  </a:cubicBezTo>
                  <a:cubicBezTo>
                    <a:pt x="4270" y="17086"/>
                    <a:pt x="3153" y="16942"/>
                    <a:pt x="2318" y="15969"/>
                  </a:cubicBezTo>
                  <a:cubicBezTo>
                    <a:pt x="1565" y="15104"/>
                    <a:pt x="945" y="13610"/>
                    <a:pt x="1254" y="12464"/>
                  </a:cubicBezTo>
                  <a:cubicBezTo>
                    <a:pt x="1362" y="12039"/>
                    <a:pt x="1595" y="11711"/>
                    <a:pt x="1661" y="11270"/>
                  </a:cubicBezTo>
                  <a:cubicBezTo>
                    <a:pt x="1744" y="10726"/>
                    <a:pt x="1607" y="10183"/>
                    <a:pt x="1463" y="9669"/>
                  </a:cubicBezTo>
                  <a:cubicBezTo>
                    <a:pt x="1278" y="9018"/>
                    <a:pt x="1058" y="8415"/>
                    <a:pt x="1033" y="7728"/>
                  </a:cubicBezTo>
                  <a:cubicBezTo>
                    <a:pt x="1009" y="6928"/>
                    <a:pt x="1188" y="6121"/>
                    <a:pt x="1410" y="5352"/>
                  </a:cubicBezTo>
                  <a:cubicBezTo>
                    <a:pt x="2344" y="2493"/>
                    <a:pt x="5190" y="694"/>
                    <a:pt x="7963" y="694"/>
                  </a:cubicBezTo>
                  <a:close/>
                  <a:moveTo>
                    <a:pt x="8073" y="0"/>
                  </a:moveTo>
                  <a:cubicBezTo>
                    <a:pt x="7691" y="0"/>
                    <a:pt x="7312" y="26"/>
                    <a:pt x="6945" y="72"/>
                  </a:cubicBezTo>
                  <a:cubicBezTo>
                    <a:pt x="4045" y="429"/>
                    <a:pt x="1667" y="2384"/>
                    <a:pt x="754" y="5150"/>
                  </a:cubicBezTo>
                  <a:lnTo>
                    <a:pt x="754" y="5150"/>
                  </a:lnTo>
                  <a:cubicBezTo>
                    <a:pt x="752" y="5157"/>
                    <a:pt x="749" y="5165"/>
                    <a:pt x="747" y="5173"/>
                  </a:cubicBezTo>
                  <a:cubicBezTo>
                    <a:pt x="747" y="5173"/>
                    <a:pt x="747" y="5173"/>
                    <a:pt x="747" y="5173"/>
                  </a:cubicBezTo>
                  <a:lnTo>
                    <a:pt x="747" y="5173"/>
                  </a:lnTo>
                  <a:cubicBezTo>
                    <a:pt x="743" y="5183"/>
                    <a:pt x="740" y="5193"/>
                    <a:pt x="738" y="5204"/>
                  </a:cubicBezTo>
                  <a:lnTo>
                    <a:pt x="738" y="5204"/>
                  </a:lnTo>
                  <a:cubicBezTo>
                    <a:pt x="455" y="6195"/>
                    <a:pt x="200" y="7369"/>
                    <a:pt x="400" y="8403"/>
                  </a:cubicBezTo>
                  <a:cubicBezTo>
                    <a:pt x="515" y="8994"/>
                    <a:pt x="717" y="9555"/>
                    <a:pt x="884" y="10140"/>
                  </a:cubicBezTo>
                  <a:cubicBezTo>
                    <a:pt x="1094" y="10887"/>
                    <a:pt x="937" y="11424"/>
                    <a:pt x="658" y="12105"/>
                  </a:cubicBezTo>
                  <a:cubicBezTo>
                    <a:pt x="0" y="13730"/>
                    <a:pt x="1141" y="15969"/>
                    <a:pt x="2389" y="17008"/>
                  </a:cubicBezTo>
                  <a:cubicBezTo>
                    <a:pt x="3117" y="17612"/>
                    <a:pt x="4098" y="17744"/>
                    <a:pt x="4999" y="17880"/>
                  </a:cubicBezTo>
                  <a:cubicBezTo>
                    <a:pt x="6157" y="18053"/>
                    <a:pt x="7304" y="18209"/>
                    <a:pt x="8409" y="18603"/>
                  </a:cubicBezTo>
                  <a:cubicBezTo>
                    <a:pt x="10660" y="19420"/>
                    <a:pt x="12099" y="21630"/>
                    <a:pt x="14345" y="22509"/>
                  </a:cubicBezTo>
                  <a:cubicBezTo>
                    <a:pt x="15068" y="22790"/>
                    <a:pt x="15770" y="22949"/>
                    <a:pt x="16502" y="22949"/>
                  </a:cubicBezTo>
                  <a:cubicBezTo>
                    <a:pt x="16779" y="22949"/>
                    <a:pt x="17060" y="22926"/>
                    <a:pt x="17348" y="22879"/>
                  </a:cubicBezTo>
                  <a:cubicBezTo>
                    <a:pt x="18566" y="22670"/>
                    <a:pt x="19660" y="21983"/>
                    <a:pt x="20872" y="21732"/>
                  </a:cubicBezTo>
                  <a:cubicBezTo>
                    <a:pt x="21483" y="21600"/>
                    <a:pt x="22111" y="21569"/>
                    <a:pt x="22742" y="21569"/>
                  </a:cubicBezTo>
                  <a:cubicBezTo>
                    <a:pt x="23295" y="21569"/>
                    <a:pt x="23850" y="21593"/>
                    <a:pt x="24398" y="21593"/>
                  </a:cubicBezTo>
                  <a:cubicBezTo>
                    <a:pt x="24584" y="21593"/>
                    <a:pt x="24768" y="21590"/>
                    <a:pt x="24951" y="21583"/>
                  </a:cubicBezTo>
                  <a:cubicBezTo>
                    <a:pt x="25930" y="21542"/>
                    <a:pt x="26843" y="21327"/>
                    <a:pt x="27746" y="20938"/>
                  </a:cubicBezTo>
                  <a:cubicBezTo>
                    <a:pt x="30582" y="19726"/>
                    <a:pt x="33264" y="16220"/>
                    <a:pt x="31908" y="13073"/>
                  </a:cubicBezTo>
                  <a:cubicBezTo>
                    <a:pt x="31675" y="12541"/>
                    <a:pt x="31269" y="12082"/>
                    <a:pt x="30845" y="11700"/>
                  </a:cubicBezTo>
                  <a:cubicBezTo>
                    <a:pt x="30367" y="11264"/>
                    <a:pt x="29996" y="10757"/>
                    <a:pt x="29555" y="10284"/>
                  </a:cubicBezTo>
                  <a:cubicBezTo>
                    <a:pt x="28499" y="9161"/>
                    <a:pt x="27118" y="8397"/>
                    <a:pt x="25668" y="7902"/>
                  </a:cubicBezTo>
                  <a:cubicBezTo>
                    <a:pt x="24487" y="7501"/>
                    <a:pt x="23292" y="7405"/>
                    <a:pt x="22084" y="7405"/>
                  </a:cubicBezTo>
                  <a:cubicBezTo>
                    <a:pt x="21397" y="7405"/>
                    <a:pt x="20707" y="7436"/>
                    <a:pt x="20012" y="7460"/>
                  </a:cubicBezTo>
                  <a:cubicBezTo>
                    <a:pt x="19921" y="7463"/>
                    <a:pt x="19831" y="7465"/>
                    <a:pt x="19742" y="7465"/>
                  </a:cubicBezTo>
                  <a:cubicBezTo>
                    <a:pt x="17640" y="7465"/>
                    <a:pt x="15944" y="6593"/>
                    <a:pt x="14643" y="4903"/>
                  </a:cubicBezTo>
                  <a:cubicBezTo>
                    <a:pt x="13521" y="3434"/>
                    <a:pt x="12905" y="1852"/>
                    <a:pt x="11287" y="824"/>
                  </a:cubicBezTo>
                  <a:cubicBezTo>
                    <a:pt x="10343" y="223"/>
                    <a:pt x="9195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Google Shape;14;p59"/>
            <p:cNvSpPr/>
            <p:nvPr/>
          </p:nvSpPr>
          <p:spPr>
            <a:xfrm rot="17458800">
              <a:off x="7072560" y="3722400"/>
              <a:ext cx="3107880" cy="2170440"/>
            </a:xfrm>
            <a:custGeom>
              <a:avLst/>
              <a:gdLst/>
              <a:ahLst/>
              <a:rect l="l" t="t" r="r" b="b"/>
              <a:pathLst>
                <a:path w="39690" h="27719">
                  <a:moveTo>
                    <a:pt x="10107" y="247"/>
                  </a:moveTo>
                  <a:cubicBezTo>
                    <a:pt x="11089" y="247"/>
                    <a:pt x="12075" y="384"/>
                    <a:pt x="13020" y="660"/>
                  </a:cubicBezTo>
                  <a:cubicBezTo>
                    <a:pt x="15815" y="1471"/>
                    <a:pt x="16650" y="4023"/>
                    <a:pt x="18263" y="6106"/>
                  </a:cubicBezTo>
                  <a:cubicBezTo>
                    <a:pt x="19523" y="7725"/>
                    <a:pt x="21320" y="8739"/>
                    <a:pt x="23362" y="8895"/>
                  </a:cubicBezTo>
                  <a:cubicBezTo>
                    <a:pt x="23522" y="8907"/>
                    <a:pt x="23683" y="8913"/>
                    <a:pt x="23843" y="8913"/>
                  </a:cubicBezTo>
                  <a:cubicBezTo>
                    <a:pt x="24887" y="8913"/>
                    <a:pt x="25939" y="8685"/>
                    <a:pt x="26964" y="8530"/>
                  </a:cubicBezTo>
                  <a:cubicBezTo>
                    <a:pt x="27556" y="8442"/>
                    <a:pt x="28143" y="8392"/>
                    <a:pt x="28727" y="8392"/>
                  </a:cubicBezTo>
                  <a:cubicBezTo>
                    <a:pt x="29603" y="8392"/>
                    <a:pt x="30472" y="8504"/>
                    <a:pt x="31335" y="8769"/>
                  </a:cubicBezTo>
                  <a:cubicBezTo>
                    <a:pt x="33502" y="9426"/>
                    <a:pt x="35169" y="11104"/>
                    <a:pt x="36536" y="12837"/>
                  </a:cubicBezTo>
                  <a:cubicBezTo>
                    <a:pt x="37910" y="14574"/>
                    <a:pt x="38841" y="16318"/>
                    <a:pt x="38507" y="18598"/>
                  </a:cubicBezTo>
                  <a:cubicBezTo>
                    <a:pt x="38202" y="20618"/>
                    <a:pt x="36955" y="22427"/>
                    <a:pt x="35360" y="23651"/>
                  </a:cubicBezTo>
                  <a:cubicBezTo>
                    <a:pt x="33700" y="24935"/>
                    <a:pt x="31747" y="25234"/>
                    <a:pt x="29699" y="25234"/>
                  </a:cubicBezTo>
                  <a:cubicBezTo>
                    <a:pt x="27411" y="25234"/>
                    <a:pt x="25423" y="25240"/>
                    <a:pt x="23326" y="26266"/>
                  </a:cubicBezTo>
                  <a:cubicBezTo>
                    <a:pt x="22413" y="26715"/>
                    <a:pt x="21535" y="27216"/>
                    <a:pt x="20537" y="27449"/>
                  </a:cubicBezTo>
                  <a:cubicBezTo>
                    <a:pt x="20244" y="27519"/>
                    <a:pt x="19948" y="27551"/>
                    <a:pt x="19652" y="27551"/>
                  </a:cubicBezTo>
                  <a:cubicBezTo>
                    <a:pt x="18561" y="27551"/>
                    <a:pt x="17470" y="27122"/>
                    <a:pt x="16531" y="26619"/>
                  </a:cubicBezTo>
                  <a:cubicBezTo>
                    <a:pt x="14561" y="25568"/>
                    <a:pt x="13169" y="23765"/>
                    <a:pt x="11353" y="22511"/>
                  </a:cubicBezTo>
                  <a:cubicBezTo>
                    <a:pt x="9890" y="21495"/>
                    <a:pt x="8123" y="21214"/>
                    <a:pt x="6397" y="21018"/>
                  </a:cubicBezTo>
                  <a:cubicBezTo>
                    <a:pt x="5333" y="20892"/>
                    <a:pt x="4241" y="20839"/>
                    <a:pt x="3219" y="20497"/>
                  </a:cubicBezTo>
                  <a:cubicBezTo>
                    <a:pt x="1941" y="20080"/>
                    <a:pt x="1224" y="18826"/>
                    <a:pt x="766" y="17650"/>
                  </a:cubicBezTo>
                  <a:cubicBezTo>
                    <a:pt x="400" y="16724"/>
                    <a:pt x="215" y="15673"/>
                    <a:pt x="466" y="14700"/>
                  </a:cubicBezTo>
                  <a:cubicBezTo>
                    <a:pt x="694" y="13822"/>
                    <a:pt x="1505" y="13374"/>
                    <a:pt x="1643" y="12413"/>
                  </a:cubicBezTo>
                  <a:cubicBezTo>
                    <a:pt x="1775" y="11517"/>
                    <a:pt x="1326" y="10572"/>
                    <a:pt x="1105" y="9731"/>
                  </a:cubicBezTo>
                  <a:cubicBezTo>
                    <a:pt x="747" y="8370"/>
                    <a:pt x="1153" y="6840"/>
                    <a:pt x="1613" y="5556"/>
                  </a:cubicBezTo>
                  <a:cubicBezTo>
                    <a:pt x="2982" y="2065"/>
                    <a:pt x="6524" y="247"/>
                    <a:pt x="10107" y="247"/>
                  </a:cubicBezTo>
                  <a:close/>
                  <a:moveTo>
                    <a:pt x="10127" y="1"/>
                  </a:moveTo>
                  <a:cubicBezTo>
                    <a:pt x="8680" y="1"/>
                    <a:pt x="7227" y="299"/>
                    <a:pt x="5967" y="834"/>
                  </a:cubicBezTo>
                  <a:cubicBezTo>
                    <a:pt x="3838" y="1739"/>
                    <a:pt x="2246" y="3324"/>
                    <a:pt x="1396" y="5481"/>
                  </a:cubicBezTo>
                  <a:lnTo>
                    <a:pt x="1396" y="5481"/>
                  </a:lnTo>
                  <a:cubicBezTo>
                    <a:pt x="1395" y="5484"/>
                    <a:pt x="1393" y="5488"/>
                    <a:pt x="1392" y="5492"/>
                  </a:cubicBezTo>
                  <a:cubicBezTo>
                    <a:pt x="1392" y="5492"/>
                    <a:pt x="1392" y="5492"/>
                    <a:pt x="1392" y="5492"/>
                  </a:cubicBezTo>
                  <a:lnTo>
                    <a:pt x="1392" y="5492"/>
                  </a:lnTo>
                  <a:cubicBezTo>
                    <a:pt x="1391" y="5494"/>
                    <a:pt x="1390" y="5496"/>
                    <a:pt x="1390" y="5499"/>
                  </a:cubicBezTo>
                  <a:lnTo>
                    <a:pt x="1390" y="5499"/>
                  </a:lnTo>
                  <a:cubicBezTo>
                    <a:pt x="997" y="6594"/>
                    <a:pt x="759" y="7721"/>
                    <a:pt x="753" y="8888"/>
                  </a:cubicBezTo>
                  <a:cubicBezTo>
                    <a:pt x="741" y="10263"/>
                    <a:pt x="1697" y="11457"/>
                    <a:pt x="1320" y="12860"/>
                  </a:cubicBezTo>
                  <a:cubicBezTo>
                    <a:pt x="1196" y="13339"/>
                    <a:pt x="789" y="13697"/>
                    <a:pt x="502" y="14078"/>
                  </a:cubicBezTo>
                  <a:cubicBezTo>
                    <a:pt x="300" y="14353"/>
                    <a:pt x="215" y="14723"/>
                    <a:pt x="157" y="15051"/>
                  </a:cubicBezTo>
                  <a:cubicBezTo>
                    <a:pt x="0" y="15930"/>
                    <a:pt x="251" y="16886"/>
                    <a:pt x="544" y="17710"/>
                  </a:cubicBezTo>
                  <a:cubicBezTo>
                    <a:pt x="1213" y="19590"/>
                    <a:pt x="2437" y="20701"/>
                    <a:pt x="4408" y="21012"/>
                  </a:cubicBezTo>
                  <a:cubicBezTo>
                    <a:pt x="6684" y="21370"/>
                    <a:pt x="8964" y="21352"/>
                    <a:pt x="11006" y="22558"/>
                  </a:cubicBezTo>
                  <a:cubicBezTo>
                    <a:pt x="12058" y="23179"/>
                    <a:pt x="12930" y="24124"/>
                    <a:pt x="13844" y="24929"/>
                  </a:cubicBezTo>
                  <a:cubicBezTo>
                    <a:pt x="14715" y="25700"/>
                    <a:pt x="15641" y="26404"/>
                    <a:pt x="16668" y="26954"/>
                  </a:cubicBezTo>
                  <a:cubicBezTo>
                    <a:pt x="17627" y="27467"/>
                    <a:pt x="18583" y="27718"/>
                    <a:pt x="19540" y="27718"/>
                  </a:cubicBezTo>
                  <a:cubicBezTo>
                    <a:pt x="20442" y="27718"/>
                    <a:pt x="21345" y="27496"/>
                    <a:pt x="22257" y="27062"/>
                  </a:cubicBezTo>
                  <a:cubicBezTo>
                    <a:pt x="23411" y="26511"/>
                    <a:pt x="24486" y="25902"/>
                    <a:pt x="25746" y="25628"/>
                  </a:cubicBezTo>
                  <a:cubicBezTo>
                    <a:pt x="26463" y="25471"/>
                    <a:pt x="27200" y="25433"/>
                    <a:pt x="27939" y="25433"/>
                  </a:cubicBezTo>
                  <a:cubicBezTo>
                    <a:pt x="28633" y="25433"/>
                    <a:pt x="29330" y="25467"/>
                    <a:pt x="30015" y="25467"/>
                  </a:cubicBezTo>
                  <a:cubicBezTo>
                    <a:pt x="32022" y="25461"/>
                    <a:pt x="33838" y="25042"/>
                    <a:pt x="35479" y="23848"/>
                  </a:cubicBezTo>
                  <a:cubicBezTo>
                    <a:pt x="38041" y="21985"/>
                    <a:pt x="39690" y="18283"/>
                    <a:pt x="38358" y="15213"/>
                  </a:cubicBezTo>
                  <a:cubicBezTo>
                    <a:pt x="37623" y="13523"/>
                    <a:pt x="36214" y="11922"/>
                    <a:pt x="34883" y="10663"/>
                  </a:cubicBezTo>
                  <a:cubicBezTo>
                    <a:pt x="33455" y="9313"/>
                    <a:pt x="31705" y="8453"/>
                    <a:pt x="29759" y="8202"/>
                  </a:cubicBezTo>
                  <a:cubicBezTo>
                    <a:pt x="29434" y="8160"/>
                    <a:pt x="29111" y="8142"/>
                    <a:pt x="28788" y="8142"/>
                  </a:cubicBezTo>
                  <a:cubicBezTo>
                    <a:pt x="27077" y="8142"/>
                    <a:pt x="25393" y="8638"/>
                    <a:pt x="23697" y="8638"/>
                  </a:cubicBezTo>
                  <a:cubicBezTo>
                    <a:pt x="23072" y="8638"/>
                    <a:pt x="22446" y="8570"/>
                    <a:pt x="21816" y="8387"/>
                  </a:cubicBezTo>
                  <a:cubicBezTo>
                    <a:pt x="19128" y="7606"/>
                    <a:pt x="17982" y="5145"/>
                    <a:pt x="16549" y="3012"/>
                  </a:cubicBezTo>
                  <a:cubicBezTo>
                    <a:pt x="15128" y="898"/>
                    <a:pt x="12638" y="1"/>
                    <a:pt x="101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6" name="Google Shape;15;p59"/>
            <p:cNvSpPr/>
            <p:nvPr/>
          </p:nvSpPr>
          <p:spPr>
            <a:xfrm rot="17458800">
              <a:off x="6779880" y="3537000"/>
              <a:ext cx="3695040" cy="2579400"/>
            </a:xfrm>
            <a:custGeom>
              <a:avLst/>
              <a:gdLst/>
              <a:ahLst/>
              <a:rect l="l" t="t" r="r" b="b"/>
              <a:pathLst>
                <a:path w="47191" h="32940">
                  <a:moveTo>
                    <a:pt x="13083" y="234"/>
                  </a:moveTo>
                  <a:cubicBezTo>
                    <a:pt x="13223" y="234"/>
                    <a:pt x="13363" y="236"/>
                    <a:pt x="13503" y="239"/>
                  </a:cubicBezTo>
                  <a:cubicBezTo>
                    <a:pt x="16347" y="311"/>
                    <a:pt x="18974" y="1158"/>
                    <a:pt x="20647" y="3577"/>
                  </a:cubicBezTo>
                  <a:cubicBezTo>
                    <a:pt x="21912" y="5410"/>
                    <a:pt x="22731" y="7285"/>
                    <a:pt x="24558" y="8671"/>
                  </a:cubicBezTo>
                  <a:cubicBezTo>
                    <a:pt x="25836" y="9640"/>
                    <a:pt x="27404" y="10092"/>
                    <a:pt x="28986" y="10092"/>
                  </a:cubicBezTo>
                  <a:cubicBezTo>
                    <a:pt x="29422" y="10092"/>
                    <a:pt x="29859" y="10058"/>
                    <a:pt x="30291" y="9991"/>
                  </a:cubicBezTo>
                  <a:cubicBezTo>
                    <a:pt x="32254" y="9687"/>
                    <a:pt x="34104" y="9120"/>
                    <a:pt x="36014" y="9120"/>
                  </a:cubicBezTo>
                  <a:cubicBezTo>
                    <a:pt x="36805" y="9120"/>
                    <a:pt x="37606" y="9217"/>
                    <a:pt x="38430" y="9470"/>
                  </a:cubicBezTo>
                  <a:cubicBezTo>
                    <a:pt x="40640" y="10151"/>
                    <a:pt x="42366" y="11848"/>
                    <a:pt x="43709" y="13670"/>
                  </a:cubicBezTo>
                  <a:cubicBezTo>
                    <a:pt x="44850" y="15222"/>
                    <a:pt x="46002" y="17019"/>
                    <a:pt x="46325" y="18943"/>
                  </a:cubicBezTo>
                  <a:cubicBezTo>
                    <a:pt x="47000" y="22943"/>
                    <a:pt x="44288" y="27118"/>
                    <a:pt x="40723" y="28747"/>
                  </a:cubicBezTo>
                  <a:cubicBezTo>
                    <a:pt x="39365" y="29372"/>
                    <a:pt x="37892" y="29485"/>
                    <a:pt x="36410" y="29485"/>
                  </a:cubicBezTo>
                  <a:cubicBezTo>
                    <a:pt x="35565" y="29485"/>
                    <a:pt x="34716" y="29448"/>
                    <a:pt x="33884" y="29448"/>
                  </a:cubicBezTo>
                  <a:cubicBezTo>
                    <a:pt x="33730" y="29448"/>
                    <a:pt x="33578" y="29450"/>
                    <a:pt x="33425" y="29453"/>
                  </a:cubicBezTo>
                  <a:cubicBezTo>
                    <a:pt x="31002" y="29494"/>
                    <a:pt x="29078" y="30396"/>
                    <a:pt x="27025" y="31591"/>
                  </a:cubicBezTo>
                  <a:cubicBezTo>
                    <a:pt x="26033" y="32164"/>
                    <a:pt x="25024" y="32630"/>
                    <a:pt x="23864" y="32719"/>
                  </a:cubicBezTo>
                  <a:cubicBezTo>
                    <a:pt x="23751" y="32728"/>
                    <a:pt x="23637" y="32732"/>
                    <a:pt x="23523" y="32732"/>
                  </a:cubicBezTo>
                  <a:cubicBezTo>
                    <a:pt x="22244" y="32732"/>
                    <a:pt x="20961" y="32199"/>
                    <a:pt x="19876" y="31591"/>
                  </a:cubicBezTo>
                  <a:cubicBezTo>
                    <a:pt x="17750" y="30403"/>
                    <a:pt x="16191" y="28485"/>
                    <a:pt x="14363" y="26927"/>
                  </a:cubicBezTo>
                  <a:cubicBezTo>
                    <a:pt x="12877" y="25655"/>
                    <a:pt x="11050" y="25040"/>
                    <a:pt x="9138" y="24795"/>
                  </a:cubicBezTo>
                  <a:cubicBezTo>
                    <a:pt x="6858" y="24508"/>
                    <a:pt x="3859" y="24842"/>
                    <a:pt x="2151" y="23033"/>
                  </a:cubicBezTo>
                  <a:cubicBezTo>
                    <a:pt x="1106" y="21922"/>
                    <a:pt x="581" y="20167"/>
                    <a:pt x="444" y="18686"/>
                  </a:cubicBezTo>
                  <a:cubicBezTo>
                    <a:pt x="378" y="17975"/>
                    <a:pt x="467" y="17253"/>
                    <a:pt x="772" y="16608"/>
                  </a:cubicBezTo>
                  <a:cubicBezTo>
                    <a:pt x="1059" y="15999"/>
                    <a:pt x="1704" y="15628"/>
                    <a:pt x="2115" y="15120"/>
                  </a:cubicBezTo>
                  <a:cubicBezTo>
                    <a:pt x="2928" y="14111"/>
                    <a:pt x="2509" y="12744"/>
                    <a:pt x="2187" y="11639"/>
                  </a:cubicBezTo>
                  <a:cubicBezTo>
                    <a:pt x="1620" y="9698"/>
                    <a:pt x="1990" y="7805"/>
                    <a:pt x="2743" y="5966"/>
                  </a:cubicBezTo>
                  <a:cubicBezTo>
                    <a:pt x="2745" y="5961"/>
                    <a:pt x="2747" y="5956"/>
                    <a:pt x="2749" y="5950"/>
                  </a:cubicBezTo>
                  <a:lnTo>
                    <a:pt x="2749" y="5950"/>
                  </a:lnTo>
                  <a:cubicBezTo>
                    <a:pt x="4596" y="1828"/>
                    <a:pt x="8818" y="234"/>
                    <a:pt x="13083" y="234"/>
                  </a:cubicBezTo>
                  <a:close/>
                  <a:moveTo>
                    <a:pt x="12913" y="0"/>
                  </a:moveTo>
                  <a:cubicBezTo>
                    <a:pt x="8623" y="0"/>
                    <a:pt x="4360" y="1748"/>
                    <a:pt x="2533" y="5876"/>
                  </a:cubicBezTo>
                  <a:cubicBezTo>
                    <a:pt x="2530" y="5883"/>
                    <a:pt x="2527" y="5891"/>
                    <a:pt x="2526" y="5898"/>
                  </a:cubicBezTo>
                  <a:lnTo>
                    <a:pt x="2526" y="5898"/>
                  </a:lnTo>
                  <a:cubicBezTo>
                    <a:pt x="2524" y="5901"/>
                    <a:pt x="2523" y="5903"/>
                    <a:pt x="2522" y="5906"/>
                  </a:cubicBezTo>
                  <a:cubicBezTo>
                    <a:pt x="2103" y="6926"/>
                    <a:pt x="1828" y="7984"/>
                    <a:pt x="1685" y="9076"/>
                  </a:cubicBezTo>
                  <a:cubicBezTo>
                    <a:pt x="1524" y="10325"/>
                    <a:pt x="1900" y="11400"/>
                    <a:pt x="2211" y="12588"/>
                  </a:cubicBezTo>
                  <a:cubicBezTo>
                    <a:pt x="2588" y="14028"/>
                    <a:pt x="2098" y="14905"/>
                    <a:pt x="1070" y="15837"/>
                  </a:cubicBezTo>
                  <a:cubicBezTo>
                    <a:pt x="521" y="16333"/>
                    <a:pt x="306" y="17049"/>
                    <a:pt x="223" y="17760"/>
                  </a:cubicBezTo>
                  <a:cubicBezTo>
                    <a:pt x="1" y="19527"/>
                    <a:pt x="761" y="21540"/>
                    <a:pt x="1787" y="22943"/>
                  </a:cubicBezTo>
                  <a:cubicBezTo>
                    <a:pt x="2999" y="24604"/>
                    <a:pt x="5155" y="24640"/>
                    <a:pt x="7012" y="24806"/>
                  </a:cubicBezTo>
                  <a:cubicBezTo>
                    <a:pt x="9330" y="25015"/>
                    <a:pt x="11563" y="25266"/>
                    <a:pt x="13545" y="26586"/>
                  </a:cubicBezTo>
                  <a:cubicBezTo>
                    <a:pt x="15480" y="27882"/>
                    <a:pt x="16932" y="29822"/>
                    <a:pt x="18825" y="31191"/>
                  </a:cubicBezTo>
                  <a:cubicBezTo>
                    <a:pt x="20218" y="32195"/>
                    <a:pt x="21905" y="32940"/>
                    <a:pt x="23629" y="32940"/>
                  </a:cubicBezTo>
                  <a:cubicBezTo>
                    <a:pt x="23965" y="32940"/>
                    <a:pt x="24304" y="32911"/>
                    <a:pt x="24641" y="32851"/>
                  </a:cubicBezTo>
                  <a:cubicBezTo>
                    <a:pt x="26857" y="32451"/>
                    <a:pt x="28613" y="30665"/>
                    <a:pt x="30774" y="30032"/>
                  </a:cubicBezTo>
                  <a:cubicBezTo>
                    <a:pt x="31872" y="29713"/>
                    <a:pt x="33007" y="29645"/>
                    <a:pt x="34150" y="29645"/>
                  </a:cubicBezTo>
                  <a:cubicBezTo>
                    <a:pt x="34993" y="29645"/>
                    <a:pt x="35841" y="29682"/>
                    <a:pt x="36682" y="29682"/>
                  </a:cubicBezTo>
                  <a:cubicBezTo>
                    <a:pt x="37326" y="29682"/>
                    <a:pt x="37966" y="29660"/>
                    <a:pt x="38598" y="29584"/>
                  </a:cubicBezTo>
                  <a:cubicBezTo>
                    <a:pt x="40288" y="29381"/>
                    <a:pt x="41846" y="28568"/>
                    <a:pt x="43130" y="27476"/>
                  </a:cubicBezTo>
                  <a:cubicBezTo>
                    <a:pt x="45721" y="25285"/>
                    <a:pt x="47190" y="21606"/>
                    <a:pt x="46421" y="18256"/>
                  </a:cubicBezTo>
                  <a:cubicBezTo>
                    <a:pt x="46015" y="16488"/>
                    <a:pt x="44814" y="14792"/>
                    <a:pt x="43758" y="13353"/>
                  </a:cubicBezTo>
                  <a:cubicBezTo>
                    <a:pt x="42617" y="11807"/>
                    <a:pt x="41201" y="10474"/>
                    <a:pt x="39464" y="9632"/>
                  </a:cubicBezTo>
                  <a:cubicBezTo>
                    <a:pt x="38309" y="9075"/>
                    <a:pt x="37099" y="8860"/>
                    <a:pt x="35875" y="8860"/>
                  </a:cubicBezTo>
                  <a:cubicBezTo>
                    <a:pt x="34933" y="8860"/>
                    <a:pt x="33984" y="8987"/>
                    <a:pt x="33044" y="9184"/>
                  </a:cubicBezTo>
                  <a:cubicBezTo>
                    <a:pt x="31602" y="9488"/>
                    <a:pt x="30217" y="9795"/>
                    <a:pt x="28851" y="9795"/>
                  </a:cubicBezTo>
                  <a:cubicBezTo>
                    <a:pt x="27666" y="9795"/>
                    <a:pt x="26496" y="9563"/>
                    <a:pt x="25316" y="8897"/>
                  </a:cubicBezTo>
                  <a:cubicBezTo>
                    <a:pt x="22844" y="7500"/>
                    <a:pt x="21990" y="4873"/>
                    <a:pt x="20324" y="2759"/>
                  </a:cubicBezTo>
                  <a:cubicBezTo>
                    <a:pt x="18687" y="686"/>
                    <a:pt x="16006" y="107"/>
                    <a:pt x="13503" y="11"/>
                  </a:cubicBezTo>
                  <a:cubicBezTo>
                    <a:pt x="13307" y="4"/>
                    <a:pt x="13110" y="0"/>
                    <a:pt x="129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7" name="Google Shape;16;p59"/>
            <p:cNvSpPr/>
            <p:nvPr/>
          </p:nvSpPr>
          <p:spPr>
            <a:xfrm rot="17458800">
              <a:off x="6469200" y="3332880"/>
              <a:ext cx="4311360" cy="3026160"/>
            </a:xfrm>
            <a:custGeom>
              <a:avLst/>
              <a:gdLst/>
              <a:ahLst/>
              <a:rect l="l" t="t" r="r" b="b"/>
              <a:pathLst>
                <a:path w="55060" h="38643">
                  <a:moveTo>
                    <a:pt x="16278" y="685"/>
                  </a:moveTo>
                  <a:cubicBezTo>
                    <a:pt x="18185" y="685"/>
                    <a:pt x="20147" y="919"/>
                    <a:pt x="21863" y="1693"/>
                  </a:cubicBezTo>
                  <a:cubicBezTo>
                    <a:pt x="24330" y="2811"/>
                    <a:pt x="25284" y="5133"/>
                    <a:pt x="26646" y="7277"/>
                  </a:cubicBezTo>
                  <a:cubicBezTo>
                    <a:pt x="27764" y="9039"/>
                    <a:pt x="29382" y="10460"/>
                    <a:pt x="31304" y="11260"/>
                  </a:cubicBezTo>
                  <a:cubicBezTo>
                    <a:pt x="32253" y="11651"/>
                    <a:pt x="33238" y="11805"/>
                    <a:pt x="34229" y="11805"/>
                  </a:cubicBezTo>
                  <a:cubicBezTo>
                    <a:pt x="35495" y="11805"/>
                    <a:pt x="36772" y="11553"/>
                    <a:pt x="37999" y="11224"/>
                  </a:cubicBezTo>
                  <a:cubicBezTo>
                    <a:pt x="39745" y="10756"/>
                    <a:pt x="41421" y="10295"/>
                    <a:pt x="43143" y="10295"/>
                  </a:cubicBezTo>
                  <a:cubicBezTo>
                    <a:pt x="43964" y="10295"/>
                    <a:pt x="44795" y="10400"/>
                    <a:pt x="45649" y="10658"/>
                  </a:cubicBezTo>
                  <a:cubicBezTo>
                    <a:pt x="47703" y="11279"/>
                    <a:pt x="49370" y="12742"/>
                    <a:pt x="50688" y="14390"/>
                  </a:cubicBezTo>
                  <a:cubicBezTo>
                    <a:pt x="51986" y="16003"/>
                    <a:pt x="52970" y="17925"/>
                    <a:pt x="53741" y="19842"/>
                  </a:cubicBezTo>
                  <a:cubicBezTo>
                    <a:pt x="54433" y="21579"/>
                    <a:pt x="54379" y="23521"/>
                    <a:pt x="53956" y="25313"/>
                  </a:cubicBezTo>
                  <a:cubicBezTo>
                    <a:pt x="53048" y="29081"/>
                    <a:pt x="50140" y="32515"/>
                    <a:pt x="46317" y="33482"/>
                  </a:cubicBezTo>
                  <a:cubicBezTo>
                    <a:pt x="45307" y="33738"/>
                    <a:pt x="44263" y="33803"/>
                    <a:pt x="43210" y="33803"/>
                  </a:cubicBezTo>
                  <a:cubicBezTo>
                    <a:pt x="42094" y="33803"/>
                    <a:pt x="40968" y="33729"/>
                    <a:pt x="39862" y="33729"/>
                  </a:cubicBezTo>
                  <a:cubicBezTo>
                    <a:pt x="39550" y="33729"/>
                    <a:pt x="39239" y="33735"/>
                    <a:pt x="38930" y="33750"/>
                  </a:cubicBezTo>
                  <a:cubicBezTo>
                    <a:pt x="36494" y="33877"/>
                    <a:pt x="34446" y="34801"/>
                    <a:pt x="32415" y="36098"/>
                  </a:cubicBezTo>
                  <a:cubicBezTo>
                    <a:pt x="30806" y="37119"/>
                    <a:pt x="29334" y="37907"/>
                    <a:pt x="27585" y="37907"/>
                  </a:cubicBezTo>
                  <a:cubicBezTo>
                    <a:pt x="27075" y="37907"/>
                    <a:pt x="26540" y="37840"/>
                    <a:pt x="25972" y="37692"/>
                  </a:cubicBezTo>
                  <a:cubicBezTo>
                    <a:pt x="23564" y="37066"/>
                    <a:pt x="21618" y="35357"/>
                    <a:pt x="19874" y="33667"/>
                  </a:cubicBezTo>
                  <a:cubicBezTo>
                    <a:pt x="18650" y="32485"/>
                    <a:pt x="17509" y="31195"/>
                    <a:pt x="16100" y="30222"/>
                  </a:cubicBezTo>
                  <a:cubicBezTo>
                    <a:pt x="14810" y="29319"/>
                    <a:pt x="13288" y="28842"/>
                    <a:pt x="11747" y="28585"/>
                  </a:cubicBezTo>
                  <a:cubicBezTo>
                    <a:pt x="10081" y="28304"/>
                    <a:pt x="8379" y="28263"/>
                    <a:pt x="6695" y="28108"/>
                  </a:cubicBezTo>
                  <a:cubicBezTo>
                    <a:pt x="4730" y="27929"/>
                    <a:pt x="3184" y="27427"/>
                    <a:pt x="2145" y="25641"/>
                  </a:cubicBezTo>
                  <a:cubicBezTo>
                    <a:pt x="1344" y="24261"/>
                    <a:pt x="908" y="22596"/>
                    <a:pt x="926" y="21006"/>
                  </a:cubicBezTo>
                  <a:cubicBezTo>
                    <a:pt x="932" y="20218"/>
                    <a:pt x="1129" y="19407"/>
                    <a:pt x="1619" y="18773"/>
                  </a:cubicBezTo>
                  <a:cubicBezTo>
                    <a:pt x="2043" y="18224"/>
                    <a:pt x="2735" y="17889"/>
                    <a:pt x="3220" y="17387"/>
                  </a:cubicBezTo>
                  <a:cubicBezTo>
                    <a:pt x="4383" y="16182"/>
                    <a:pt x="3893" y="14449"/>
                    <a:pt x="3493" y="13040"/>
                  </a:cubicBezTo>
                  <a:cubicBezTo>
                    <a:pt x="2890" y="10915"/>
                    <a:pt x="3386" y="8776"/>
                    <a:pt x="4270" y="6794"/>
                  </a:cubicBezTo>
                  <a:cubicBezTo>
                    <a:pt x="6265" y="2638"/>
                    <a:pt x="10445" y="960"/>
                    <a:pt x="14829" y="726"/>
                  </a:cubicBezTo>
                  <a:cubicBezTo>
                    <a:pt x="15305" y="701"/>
                    <a:pt x="15789" y="685"/>
                    <a:pt x="16278" y="685"/>
                  </a:cubicBezTo>
                  <a:close/>
                  <a:moveTo>
                    <a:pt x="16355" y="0"/>
                  </a:moveTo>
                  <a:cubicBezTo>
                    <a:pt x="15756" y="0"/>
                    <a:pt x="15162" y="21"/>
                    <a:pt x="14584" y="52"/>
                  </a:cubicBezTo>
                  <a:cubicBezTo>
                    <a:pt x="10731" y="260"/>
                    <a:pt x="6927" y="1635"/>
                    <a:pt x="4598" y="4847"/>
                  </a:cubicBezTo>
                  <a:cubicBezTo>
                    <a:pt x="4239" y="5342"/>
                    <a:pt x="3950" y="5879"/>
                    <a:pt x="3689" y="6426"/>
                  </a:cubicBezTo>
                  <a:lnTo>
                    <a:pt x="3689" y="6426"/>
                  </a:lnTo>
                  <a:cubicBezTo>
                    <a:pt x="3685" y="6433"/>
                    <a:pt x="3682" y="6440"/>
                    <a:pt x="3678" y="6447"/>
                  </a:cubicBezTo>
                  <a:cubicBezTo>
                    <a:pt x="3678" y="6447"/>
                    <a:pt x="3678" y="6447"/>
                    <a:pt x="3678" y="6447"/>
                  </a:cubicBezTo>
                  <a:lnTo>
                    <a:pt x="3678" y="6447"/>
                  </a:lnTo>
                  <a:cubicBezTo>
                    <a:pt x="3675" y="6454"/>
                    <a:pt x="3673" y="6460"/>
                    <a:pt x="3670" y="6466"/>
                  </a:cubicBezTo>
                  <a:lnTo>
                    <a:pt x="3670" y="6466"/>
                  </a:lnTo>
                  <a:cubicBezTo>
                    <a:pt x="2762" y="8498"/>
                    <a:pt x="2188" y="10748"/>
                    <a:pt x="2754" y="12939"/>
                  </a:cubicBezTo>
                  <a:cubicBezTo>
                    <a:pt x="3063" y="14145"/>
                    <a:pt x="3620" y="15429"/>
                    <a:pt x="2950" y="16618"/>
                  </a:cubicBezTo>
                  <a:cubicBezTo>
                    <a:pt x="2490" y="17430"/>
                    <a:pt x="1475" y="17740"/>
                    <a:pt x="962" y="18511"/>
                  </a:cubicBezTo>
                  <a:cubicBezTo>
                    <a:pt x="1" y="19938"/>
                    <a:pt x="144" y="21783"/>
                    <a:pt x="525" y="23378"/>
                  </a:cubicBezTo>
                  <a:cubicBezTo>
                    <a:pt x="926" y="25079"/>
                    <a:pt x="1762" y="26854"/>
                    <a:pt x="3231" y="27874"/>
                  </a:cubicBezTo>
                  <a:cubicBezTo>
                    <a:pt x="4844" y="28991"/>
                    <a:pt x="7291" y="28847"/>
                    <a:pt x="9160" y="28991"/>
                  </a:cubicBezTo>
                  <a:cubicBezTo>
                    <a:pt x="11317" y="29158"/>
                    <a:pt x="13424" y="29434"/>
                    <a:pt x="15318" y="30537"/>
                  </a:cubicBezTo>
                  <a:cubicBezTo>
                    <a:pt x="17354" y="31720"/>
                    <a:pt x="18871" y="33745"/>
                    <a:pt x="20615" y="35303"/>
                  </a:cubicBezTo>
                  <a:cubicBezTo>
                    <a:pt x="22282" y="36796"/>
                    <a:pt x="24174" y="38003"/>
                    <a:pt x="26378" y="38499"/>
                  </a:cubicBezTo>
                  <a:cubicBezTo>
                    <a:pt x="26814" y="38597"/>
                    <a:pt x="27240" y="38642"/>
                    <a:pt x="27658" y="38642"/>
                  </a:cubicBezTo>
                  <a:cubicBezTo>
                    <a:pt x="29169" y="38642"/>
                    <a:pt x="30568" y="38051"/>
                    <a:pt x="31896" y="37238"/>
                  </a:cubicBezTo>
                  <a:cubicBezTo>
                    <a:pt x="32809" y="36677"/>
                    <a:pt x="33693" y="36079"/>
                    <a:pt x="34643" y="35572"/>
                  </a:cubicBezTo>
                  <a:cubicBezTo>
                    <a:pt x="35969" y="34861"/>
                    <a:pt x="37438" y="34544"/>
                    <a:pt x="38930" y="34443"/>
                  </a:cubicBezTo>
                  <a:cubicBezTo>
                    <a:pt x="39425" y="34408"/>
                    <a:pt x="39920" y="34397"/>
                    <a:pt x="40415" y="34397"/>
                  </a:cubicBezTo>
                  <a:cubicBezTo>
                    <a:pt x="41371" y="34397"/>
                    <a:pt x="42327" y="34439"/>
                    <a:pt x="43281" y="34439"/>
                  </a:cubicBezTo>
                  <a:cubicBezTo>
                    <a:pt x="44210" y="34439"/>
                    <a:pt x="45137" y="34399"/>
                    <a:pt x="46061" y="34241"/>
                  </a:cubicBezTo>
                  <a:cubicBezTo>
                    <a:pt x="47810" y="33941"/>
                    <a:pt x="49406" y="33034"/>
                    <a:pt x="50743" y="31893"/>
                  </a:cubicBezTo>
                  <a:cubicBezTo>
                    <a:pt x="53424" y="29588"/>
                    <a:pt x="55060" y="25934"/>
                    <a:pt x="54947" y="22404"/>
                  </a:cubicBezTo>
                  <a:cubicBezTo>
                    <a:pt x="54894" y="20625"/>
                    <a:pt x="54194" y="19035"/>
                    <a:pt x="53412" y="17472"/>
                  </a:cubicBezTo>
                  <a:cubicBezTo>
                    <a:pt x="52540" y="15703"/>
                    <a:pt x="51435" y="14038"/>
                    <a:pt x="50051" y="12635"/>
                  </a:cubicBezTo>
                  <a:cubicBezTo>
                    <a:pt x="48689" y="11254"/>
                    <a:pt x="46986" y="10251"/>
                    <a:pt x="45106" y="9798"/>
                  </a:cubicBezTo>
                  <a:cubicBezTo>
                    <a:pt x="44440" y="9636"/>
                    <a:pt x="43779" y="9568"/>
                    <a:pt x="43121" y="9568"/>
                  </a:cubicBezTo>
                  <a:cubicBezTo>
                    <a:pt x="41430" y="9568"/>
                    <a:pt x="39765" y="10019"/>
                    <a:pt x="38119" y="10479"/>
                  </a:cubicBezTo>
                  <a:cubicBezTo>
                    <a:pt x="36846" y="10833"/>
                    <a:pt x="35582" y="11082"/>
                    <a:pt x="34334" y="11082"/>
                  </a:cubicBezTo>
                  <a:cubicBezTo>
                    <a:pt x="33082" y="11082"/>
                    <a:pt x="31847" y="10831"/>
                    <a:pt x="30636" y="10185"/>
                  </a:cubicBezTo>
                  <a:cubicBezTo>
                    <a:pt x="28409" y="9003"/>
                    <a:pt x="27191" y="6872"/>
                    <a:pt x="25972" y="4769"/>
                  </a:cubicBezTo>
                  <a:cubicBezTo>
                    <a:pt x="24813" y="2781"/>
                    <a:pt x="23255" y="1384"/>
                    <a:pt x="21051" y="643"/>
                  </a:cubicBezTo>
                  <a:cubicBezTo>
                    <a:pt x="19580" y="148"/>
                    <a:pt x="17948" y="0"/>
                    <a:pt x="163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8" name="Google Shape;17;p59"/>
            <p:cNvSpPr/>
            <p:nvPr/>
          </p:nvSpPr>
          <p:spPr>
            <a:xfrm rot="17458800">
              <a:off x="6137280" y="3178080"/>
              <a:ext cx="4961160" cy="3399840"/>
            </a:xfrm>
            <a:custGeom>
              <a:avLst/>
              <a:gdLst/>
              <a:ahLst/>
              <a:rect l="l" t="t" r="r" b="b"/>
              <a:pathLst>
                <a:path w="63357" h="43417">
                  <a:moveTo>
                    <a:pt x="19244" y="220"/>
                  </a:moveTo>
                  <a:cubicBezTo>
                    <a:pt x="20515" y="220"/>
                    <a:pt x="21788" y="303"/>
                    <a:pt x="23039" y="449"/>
                  </a:cubicBezTo>
                  <a:cubicBezTo>
                    <a:pt x="25930" y="789"/>
                    <a:pt x="28403" y="2061"/>
                    <a:pt x="30015" y="4528"/>
                  </a:cubicBezTo>
                  <a:cubicBezTo>
                    <a:pt x="31245" y="6414"/>
                    <a:pt x="32112" y="8385"/>
                    <a:pt x="33760" y="9974"/>
                  </a:cubicBezTo>
                  <a:cubicBezTo>
                    <a:pt x="35139" y="11311"/>
                    <a:pt x="36949" y="12273"/>
                    <a:pt x="38860" y="12524"/>
                  </a:cubicBezTo>
                  <a:cubicBezTo>
                    <a:pt x="39268" y="12577"/>
                    <a:pt x="39672" y="12600"/>
                    <a:pt x="40071" y="12600"/>
                  </a:cubicBezTo>
                  <a:cubicBezTo>
                    <a:pt x="42077" y="12600"/>
                    <a:pt x="43980" y="11996"/>
                    <a:pt x="45912" y="11383"/>
                  </a:cubicBezTo>
                  <a:cubicBezTo>
                    <a:pt x="47483" y="10885"/>
                    <a:pt x="49037" y="10540"/>
                    <a:pt x="50605" y="10540"/>
                  </a:cubicBezTo>
                  <a:cubicBezTo>
                    <a:pt x="51613" y="10540"/>
                    <a:pt x="52626" y="10682"/>
                    <a:pt x="53652" y="11019"/>
                  </a:cubicBezTo>
                  <a:cubicBezTo>
                    <a:pt x="57844" y="12398"/>
                    <a:pt x="60466" y="16554"/>
                    <a:pt x="62012" y="20448"/>
                  </a:cubicBezTo>
                  <a:cubicBezTo>
                    <a:pt x="62717" y="22228"/>
                    <a:pt x="63117" y="23971"/>
                    <a:pt x="62985" y="25900"/>
                  </a:cubicBezTo>
                  <a:cubicBezTo>
                    <a:pt x="62855" y="27895"/>
                    <a:pt x="62185" y="29842"/>
                    <a:pt x="61242" y="31592"/>
                  </a:cubicBezTo>
                  <a:cubicBezTo>
                    <a:pt x="60275" y="33372"/>
                    <a:pt x="58919" y="34943"/>
                    <a:pt x="57277" y="36125"/>
                  </a:cubicBezTo>
                  <a:cubicBezTo>
                    <a:pt x="55497" y="37402"/>
                    <a:pt x="53503" y="37916"/>
                    <a:pt x="51340" y="38017"/>
                  </a:cubicBezTo>
                  <a:cubicBezTo>
                    <a:pt x="50984" y="38033"/>
                    <a:pt x="50628" y="38039"/>
                    <a:pt x="50272" y="38039"/>
                  </a:cubicBezTo>
                  <a:cubicBezTo>
                    <a:pt x="49094" y="38039"/>
                    <a:pt x="47914" y="37972"/>
                    <a:pt x="46737" y="37972"/>
                  </a:cubicBezTo>
                  <a:cubicBezTo>
                    <a:pt x="45897" y="37972"/>
                    <a:pt x="45058" y="38006"/>
                    <a:pt x="44223" y="38124"/>
                  </a:cubicBezTo>
                  <a:cubicBezTo>
                    <a:pt x="41779" y="38471"/>
                    <a:pt x="39772" y="39558"/>
                    <a:pt x="37754" y="40926"/>
                  </a:cubicBezTo>
                  <a:cubicBezTo>
                    <a:pt x="36010" y="42113"/>
                    <a:pt x="34311" y="43170"/>
                    <a:pt x="32180" y="43170"/>
                  </a:cubicBezTo>
                  <a:cubicBezTo>
                    <a:pt x="32028" y="43170"/>
                    <a:pt x="31874" y="43165"/>
                    <a:pt x="31718" y="43153"/>
                  </a:cubicBezTo>
                  <a:cubicBezTo>
                    <a:pt x="29149" y="42969"/>
                    <a:pt x="26815" y="41434"/>
                    <a:pt x="24921" y="39797"/>
                  </a:cubicBezTo>
                  <a:cubicBezTo>
                    <a:pt x="23177" y="38292"/>
                    <a:pt x="21708" y="36500"/>
                    <a:pt x="19988" y="34965"/>
                  </a:cubicBezTo>
                  <a:cubicBezTo>
                    <a:pt x="18532" y="33664"/>
                    <a:pt x="16776" y="32834"/>
                    <a:pt x="14877" y="32410"/>
                  </a:cubicBezTo>
                  <a:cubicBezTo>
                    <a:pt x="12863" y="31969"/>
                    <a:pt x="10768" y="31956"/>
                    <a:pt x="8726" y="31801"/>
                  </a:cubicBezTo>
                  <a:cubicBezTo>
                    <a:pt x="6229" y="31616"/>
                    <a:pt x="4092" y="31245"/>
                    <a:pt x="2742" y="28904"/>
                  </a:cubicBezTo>
                  <a:cubicBezTo>
                    <a:pt x="1769" y="27209"/>
                    <a:pt x="1261" y="25131"/>
                    <a:pt x="1350" y="23177"/>
                  </a:cubicBezTo>
                  <a:cubicBezTo>
                    <a:pt x="1398" y="22198"/>
                    <a:pt x="1691" y="21231"/>
                    <a:pt x="2318" y="20467"/>
                  </a:cubicBezTo>
                  <a:cubicBezTo>
                    <a:pt x="2921" y="19737"/>
                    <a:pt x="3889" y="19379"/>
                    <a:pt x="4545" y="18693"/>
                  </a:cubicBezTo>
                  <a:cubicBezTo>
                    <a:pt x="5799" y="17385"/>
                    <a:pt x="5113" y="15432"/>
                    <a:pt x="4701" y="13933"/>
                  </a:cubicBezTo>
                  <a:cubicBezTo>
                    <a:pt x="4056" y="11568"/>
                    <a:pt x="4760" y="9054"/>
                    <a:pt x="5799" y="6893"/>
                  </a:cubicBezTo>
                  <a:cubicBezTo>
                    <a:pt x="7913" y="2731"/>
                    <a:pt x="12028" y="837"/>
                    <a:pt x="16501" y="359"/>
                  </a:cubicBezTo>
                  <a:cubicBezTo>
                    <a:pt x="17408" y="264"/>
                    <a:pt x="18326" y="220"/>
                    <a:pt x="19244" y="220"/>
                  </a:cubicBezTo>
                  <a:close/>
                  <a:moveTo>
                    <a:pt x="19119" y="0"/>
                  </a:moveTo>
                  <a:cubicBezTo>
                    <a:pt x="17339" y="0"/>
                    <a:pt x="15553" y="175"/>
                    <a:pt x="13819" y="581"/>
                  </a:cubicBezTo>
                  <a:cubicBezTo>
                    <a:pt x="10277" y="1404"/>
                    <a:pt x="7275" y="3495"/>
                    <a:pt x="5609" y="6768"/>
                  </a:cubicBezTo>
                  <a:lnTo>
                    <a:pt x="5609" y="6768"/>
                  </a:lnTo>
                  <a:cubicBezTo>
                    <a:pt x="5607" y="6771"/>
                    <a:pt x="5605" y="6775"/>
                    <a:pt x="5603" y="6780"/>
                  </a:cubicBezTo>
                  <a:cubicBezTo>
                    <a:pt x="5603" y="6780"/>
                    <a:pt x="5603" y="6780"/>
                    <a:pt x="5603" y="6780"/>
                  </a:cubicBezTo>
                  <a:lnTo>
                    <a:pt x="5603" y="6780"/>
                  </a:lnTo>
                  <a:cubicBezTo>
                    <a:pt x="5600" y="6784"/>
                    <a:pt x="5598" y="6789"/>
                    <a:pt x="5596" y="6793"/>
                  </a:cubicBezTo>
                  <a:lnTo>
                    <a:pt x="5596" y="6793"/>
                  </a:lnTo>
                  <a:cubicBezTo>
                    <a:pt x="4685" y="8695"/>
                    <a:pt x="3925" y="11018"/>
                    <a:pt x="4283" y="13145"/>
                  </a:cubicBezTo>
                  <a:cubicBezTo>
                    <a:pt x="4486" y="14368"/>
                    <a:pt x="5011" y="15504"/>
                    <a:pt x="5035" y="16763"/>
                  </a:cubicBezTo>
                  <a:cubicBezTo>
                    <a:pt x="5065" y="18281"/>
                    <a:pt x="3858" y="19015"/>
                    <a:pt x="2759" y="19767"/>
                  </a:cubicBezTo>
                  <a:cubicBezTo>
                    <a:pt x="0" y="21655"/>
                    <a:pt x="1154" y="26223"/>
                    <a:pt x="2354" y="28659"/>
                  </a:cubicBezTo>
                  <a:cubicBezTo>
                    <a:pt x="3189" y="30356"/>
                    <a:pt x="4509" y="31395"/>
                    <a:pt x="6361" y="31771"/>
                  </a:cubicBezTo>
                  <a:cubicBezTo>
                    <a:pt x="8433" y="32189"/>
                    <a:pt x="10606" y="32118"/>
                    <a:pt x="12703" y="32320"/>
                  </a:cubicBezTo>
                  <a:cubicBezTo>
                    <a:pt x="14883" y="32529"/>
                    <a:pt x="16937" y="33072"/>
                    <a:pt x="18770" y="34303"/>
                  </a:cubicBezTo>
                  <a:cubicBezTo>
                    <a:pt x="20729" y="35623"/>
                    <a:pt x="22245" y="37600"/>
                    <a:pt x="23948" y="39218"/>
                  </a:cubicBezTo>
                  <a:cubicBezTo>
                    <a:pt x="26135" y="41297"/>
                    <a:pt x="29180" y="43416"/>
                    <a:pt x="32300" y="43416"/>
                  </a:cubicBezTo>
                  <a:cubicBezTo>
                    <a:pt x="33177" y="43416"/>
                    <a:pt x="34059" y="43249"/>
                    <a:pt x="34930" y="42867"/>
                  </a:cubicBezTo>
                  <a:cubicBezTo>
                    <a:pt x="36919" y="42001"/>
                    <a:pt x="38567" y="40525"/>
                    <a:pt x="40472" y="39516"/>
                  </a:cubicBezTo>
                  <a:cubicBezTo>
                    <a:pt x="42526" y="38423"/>
                    <a:pt x="44785" y="38214"/>
                    <a:pt x="47050" y="38214"/>
                  </a:cubicBezTo>
                  <a:cubicBezTo>
                    <a:pt x="47471" y="38214"/>
                    <a:pt x="47893" y="38222"/>
                    <a:pt x="48313" y="38232"/>
                  </a:cubicBezTo>
                  <a:cubicBezTo>
                    <a:pt x="48965" y="38248"/>
                    <a:pt x="49621" y="38267"/>
                    <a:pt x="50277" y="38267"/>
                  </a:cubicBezTo>
                  <a:cubicBezTo>
                    <a:pt x="51815" y="38267"/>
                    <a:pt x="53351" y="38161"/>
                    <a:pt x="54816" y="37658"/>
                  </a:cubicBezTo>
                  <a:cubicBezTo>
                    <a:pt x="56458" y="37104"/>
                    <a:pt x="57903" y="36065"/>
                    <a:pt x="59121" y="34846"/>
                  </a:cubicBezTo>
                  <a:cubicBezTo>
                    <a:pt x="61612" y="32338"/>
                    <a:pt x="63141" y="28780"/>
                    <a:pt x="63249" y="25250"/>
                  </a:cubicBezTo>
                  <a:cubicBezTo>
                    <a:pt x="63356" y="21655"/>
                    <a:pt x="61403" y="17821"/>
                    <a:pt x="59283" y="15026"/>
                  </a:cubicBezTo>
                  <a:cubicBezTo>
                    <a:pt x="57176" y="12249"/>
                    <a:pt x="54013" y="10258"/>
                    <a:pt x="50514" y="10258"/>
                  </a:cubicBezTo>
                  <a:cubicBezTo>
                    <a:pt x="50085" y="10258"/>
                    <a:pt x="49652" y="10288"/>
                    <a:pt x="49215" y="10350"/>
                  </a:cubicBezTo>
                  <a:cubicBezTo>
                    <a:pt x="46527" y="10727"/>
                    <a:pt x="44055" y="11975"/>
                    <a:pt x="41362" y="12320"/>
                  </a:cubicBezTo>
                  <a:cubicBezTo>
                    <a:pt x="40985" y="12368"/>
                    <a:pt x="40609" y="12392"/>
                    <a:pt x="40237" y="12392"/>
                  </a:cubicBezTo>
                  <a:cubicBezTo>
                    <a:pt x="38155" y="12392"/>
                    <a:pt x="36170" y="11656"/>
                    <a:pt x="34524" y="10344"/>
                  </a:cubicBezTo>
                  <a:cubicBezTo>
                    <a:pt x="32606" y="8815"/>
                    <a:pt x="31592" y="6689"/>
                    <a:pt x="30356" y="4647"/>
                  </a:cubicBezTo>
                  <a:cubicBezTo>
                    <a:pt x="29191" y="2723"/>
                    <a:pt x="27543" y="1422"/>
                    <a:pt x="25404" y="717"/>
                  </a:cubicBezTo>
                  <a:cubicBezTo>
                    <a:pt x="23441" y="66"/>
                    <a:pt x="21255" y="13"/>
                    <a:pt x="19206" y="0"/>
                  </a:cubicBezTo>
                  <a:cubicBezTo>
                    <a:pt x="19177" y="0"/>
                    <a:pt x="19148" y="0"/>
                    <a:pt x="1911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9" name="Google Shape;18;p59"/>
            <p:cNvSpPr/>
            <p:nvPr/>
          </p:nvSpPr>
          <p:spPr>
            <a:xfrm rot="17458800">
              <a:off x="5855040" y="2914200"/>
              <a:ext cx="5565600" cy="3845160"/>
            </a:xfrm>
            <a:custGeom>
              <a:avLst/>
              <a:gdLst/>
              <a:ahLst/>
              <a:rect l="l" t="t" r="r" b="b"/>
              <a:pathLst>
                <a:path w="71078" h="49102">
                  <a:moveTo>
                    <a:pt x="21076" y="701"/>
                  </a:moveTo>
                  <a:cubicBezTo>
                    <a:pt x="21650" y="701"/>
                    <a:pt x="22223" y="713"/>
                    <a:pt x="22794" y="733"/>
                  </a:cubicBezTo>
                  <a:cubicBezTo>
                    <a:pt x="25410" y="828"/>
                    <a:pt x="28056" y="1043"/>
                    <a:pt x="30385" y="2345"/>
                  </a:cubicBezTo>
                  <a:cubicBezTo>
                    <a:pt x="32606" y="3581"/>
                    <a:pt x="33670" y="5827"/>
                    <a:pt x="34875" y="7947"/>
                  </a:cubicBezTo>
                  <a:cubicBezTo>
                    <a:pt x="35933" y="9810"/>
                    <a:pt x="37324" y="11428"/>
                    <a:pt x="39092" y="12646"/>
                  </a:cubicBezTo>
                  <a:cubicBezTo>
                    <a:pt x="40787" y="13811"/>
                    <a:pt x="42818" y="14349"/>
                    <a:pt x="44860" y="14354"/>
                  </a:cubicBezTo>
                  <a:cubicBezTo>
                    <a:pt x="44875" y="14355"/>
                    <a:pt x="44889" y="14355"/>
                    <a:pt x="44903" y="14355"/>
                  </a:cubicBezTo>
                  <a:cubicBezTo>
                    <a:pt x="47455" y="14355"/>
                    <a:pt x="49848" y="13328"/>
                    <a:pt x="52230" y="12539"/>
                  </a:cubicBezTo>
                  <a:cubicBezTo>
                    <a:pt x="53748" y="12035"/>
                    <a:pt x="55266" y="11714"/>
                    <a:pt x="56798" y="11714"/>
                  </a:cubicBezTo>
                  <a:cubicBezTo>
                    <a:pt x="57773" y="11714"/>
                    <a:pt x="58753" y="11844"/>
                    <a:pt x="59742" y="12139"/>
                  </a:cubicBezTo>
                  <a:cubicBezTo>
                    <a:pt x="61755" y="12731"/>
                    <a:pt x="63492" y="14013"/>
                    <a:pt x="64914" y="15525"/>
                  </a:cubicBezTo>
                  <a:cubicBezTo>
                    <a:pt x="66342" y="17042"/>
                    <a:pt x="67417" y="18869"/>
                    <a:pt x="68277" y="20757"/>
                  </a:cubicBezTo>
                  <a:cubicBezTo>
                    <a:pt x="69094" y="22530"/>
                    <a:pt x="69793" y="24500"/>
                    <a:pt x="70002" y="26460"/>
                  </a:cubicBezTo>
                  <a:cubicBezTo>
                    <a:pt x="70408" y="30275"/>
                    <a:pt x="68944" y="34216"/>
                    <a:pt x="66693" y="37245"/>
                  </a:cubicBezTo>
                  <a:cubicBezTo>
                    <a:pt x="65518" y="38833"/>
                    <a:pt x="64000" y="40164"/>
                    <a:pt x="62257" y="41101"/>
                  </a:cubicBezTo>
                  <a:cubicBezTo>
                    <a:pt x="60256" y="42171"/>
                    <a:pt x="58065" y="42333"/>
                    <a:pt x="55836" y="42333"/>
                  </a:cubicBezTo>
                  <a:cubicBezTo>
                    <a:pt x="54580" y="42333"/>
                    <a:pt x="53327" y="42276"/>
                    <a:pt x="52075" y="42276"/>
                  </a:cubicBezTo>
                  <a:cubicBezTo>
                    <a:pt x="50977" y="42276"/>
                    <a:pt x="49881" y="42320"/>
                    <a:pt x="48785" y="42482"/>
                  </a:cubicBezTo>
                  <a:cubicBezTo>
                    <a:pt x="46341" y="42840"/>
                    <a:pt x="44221" y="43998"/>
                    <a:pt x="42220" y="45395"/>
                  </a:cubicBezTo>
                  <a:cubicBezTo>
                    <a:pt x="40513" y="46584"/>
                    <a:pt x="38865" y="47904"/>
                    <a:pt x="36781" y="48322"/>
                  </a:cubicBezTo>
                  <a:cubicBezTo>
                    <a:pt x="36376" y="48404"/>
                    <a:pt x="35967" y="48442"/>
                    <a:pt x="35556" y="48442"/>
                  </a:cubicBezTo>
                  <a:cubicBezTo>
                    <a:pt x="33510" y="48442"/>
                    <a:pt x="31441" y="47505"/>
                    <a:pt x="29770" y="46440"/>
                  </a:cubicBezTo>
                  <a:cubicBezTo>
                    <a:pt x="25894" y="43962"/>
                    <a:pt x="23535" y="39662"/>
                    <a:pt x="19528" y="37399"/>
                  </a:cubicBezTo>
                  <a:cubicBezTo>
                    <a:pt x="15951" y="35376"/>
                    <a:pt x="11556" y="35710"/>
                    <a:pt x="7602" y="35363"/>
                  </a:cubicBezTo>
                  <a:cubicBezTo>
                    <a:pt x="6169" y="35238"/>
                    <a:pt x="4766" y="34946"/>
                    <a:pt x="3649" y="33984"/>
                  </a:cubicBezTo>
                  <a:cubicBezTo>
                    <a:pt x="2652" y="33130"/>
                    <a:pt x="2067" y="31793"/>
                    <a:pt x="1637" y="30586"/>
                  </a:cubicBezTo>
                  <a:cubicBezTo>
                    <a:pt x="830" y="28323"/>
                    <a:pt x="328" y="25140"/>
                    <a:pt x="1924" y="23103"/>
                  </a:cubicBezTo>
                  <a:cubicBezTo>
                    <a:pt x="2627" y="22201"/>
                    <a:pt x="3823" y="21807"/>
                    <a:pt x="4670" y="21055"/>
                  </a:cubicBezTo>
                  <a:cubicBezTo>
                    <a:pt x="5601" y="20231"/>
                    <a:pt x="5859" y="18935"/>
                    <a:pt x="5680" y="17747"/>
                  </a:cubicBezTo>
                  <a:cubicBezTo>
                    <a:pt x="5422" y="16069"/>
                    <a:pt x="4694" y="14522"/>
                    <a:pt x="4867" y="12789"/>
                  </a:cubicBezTo>
                  <a:cubicBezTo>
                    <a:pt x="5041" y="11039"/>
                    <a:pt x="5637" y="9267"/>
                    <a:pt x="6432" y="7701"/>
                  </a:cubicBezTo>
                  <a:cubicBezTo>
                    <a:pt x="8522" y="3773"/>
                    <a:pt x="12279" y="1754"/>
                    <a:pt x="16560" y="1031"/>
                  </a:cubicBezTo>
                  <a:cubicBezTo>
                    <a:pt x="18050" y="785"/>
                    <a:pt x="19564" y="701"/>
                    <a:pt x="21076" y="701"/>
                  </a:cubicBezTo>
                  <a:close/>
                  <a:moveTo>
                    <a:pt x="21282" y="0"/>
                  </a:moveTo>
                  <a:cubicBezTo>
                    <a:pt x="15191" y="0"/>
                    <a:pt x="8916" y="1585"/>
                    <a:pt x="5840" y="7346"/>
                  </a:cubicBezTo>
                  <a:lnTo>
                    <a:pt x="5840" y="7346"/>
                  </a:lnTo>
                  <a:cubicBezTo>
                    <a:pt x="5838" y="7349"/>
                    <a:pt x="5837" y="7353"/>
                    <a:pt x="5835" y="7356"/>
                  </a:cubicBezTo>
                  <a:cubicBezTo>
                    <a:pt x="5835" y="7356"/>
                    <a:pt x="5835" y="7356"/>
                    <a:pt x="5835" y="7356"/>
                  </a:cubicBezTo>
                  <a:lnTo>
                    <a:pt x="5835" y="7356"/>
                  </a:lnTo>
                  <a:cubicBezTo>
                    <a:pt x="5831" y="7363"/>
                    <a:pt x="5828" y="7369"/>
                    <a:pt x="5825" y="7376"/>
                  </a:cubicBezTo>
                  <a:lnTo>
                    <a:pt x="5825" y="7376"/>
                  </a:lnTo>
                  <a:cubicBezTo>
                    <a:pt x="4843" y="9318"/>
                    <a:pt x="4044" y="11656"/>
                    <a:pt x="4139" y="13859"/>
                  </a:cubicBezTo>
                  <a:cubicBezTo>
                    <a:pt x="4234" y="16157"/>
                    <a:pt x="6157" y="18815"/>
                    <a:pt x="4019" y="20714"/>
                  </a:cubicBezTo>
                  <a:cubicBezTo>
                    <a:pt x="3362" y="21300"/>
                    <a:pt x="2514" y="21628"/>
                    <a:pt x="1839" y="22196"/>
                  </a:cubicBezTo>
                  <a:cubicBezTo>
                    <a:pt x="1248" y="22697"/>
                    <a:pt x="866" y="23408"/>
                    <a:pt x="603" y="24118"/>
                  </a:cubicBezTo>
                  <a:cubicBezTo>
                    <a:pt x="0" y="25737"/>
                    <a:pt x="185" y="27606"/>
                    <a:pt x="543" y="29254"/>
                  </a:cubicBezTo>
                  <a:cubicBezTo>
                    <a:pt x="902" y="30914"/>
                    <a:pt x="1577" y="32562"/>
                    <a:pt x="2621" y="33907"/>
                  </a:cubicBezTo>
                  <a:cubicBezTo>
                    <a:pt x="3828" y="35447"/>
                    <a:pt x="5757" y="35870"/>
                    <a:pt x="7602" y="36056"/>
                  </a:cubicBezTo>
                  <a:cubicBezTo>
                    <a:pt x="11849" y="36462"/>
                    <a:pt x="16315" y="36074"/>
                    <a:pt x="20048" y="38516"/>
                  </a:cubicBezTo>
                  <a:cubicBezTo>
                    <a:pt x="22019" y="39806"/>
                    <a:pt x="23535" y="41754"/>
                    <a:pt x="25172" y="43419"/>
                  </a:cubicBezTo>
                  <a:cubicBezTo>
                    <a:pt x="26736" y="45007"/>
                    <a:pt x="28414" y="46500"/>
                    <a:pt x="30360" y="47600"/>
                  </a:cubicBezTo>
                  <a:cubicBezTo>
                    <a:pt x="31952" y="48493"/>
                    <a:pt x="33790" y="49101"/>
                    <a:pt x="35627" y="49101"/>
                  </a:cubicBezTo>
                  <a:cubicBezTo>
                    <a:pt x="35962" y="49101"/>
                    <a:pt x="36297" y="49081"/>
                    <a:pt x="36631" y="49039"/>
                  </a:cubicBezTo>
                  <a:cubicBezTo>
                    <a:pt x="38554" y="48794"/>
                    <a:pt x="40178" y="47677"/>
                    <a:pt x="41719" y="46584"/>
                  </a:cubicBezTo>
                  <a:cubicBezTo>
                    <a:pt x="43804" y="45114"/>
                    <a:pt x="45858" y="43783"/>
                    <a:pt x="48390" y="43246"/>
                  </a:cubicBezTo>
                  <a:cubicBezTo>
                    <a:pt x="49563" y="42999"/>
                    <a:pt x="50760" y="42933"/>
                    <a:pt x="51961" y="42933"/>
                  </a:cubicBezTo>
                  <a:cubicBezTo>
                    <a:pt x="53257" y="42933"/>
                    <a:pt x="54557" y="43009"/>
                    <a:pt x="55836" y="43019"/>
                  </a:cubicBezTo>
                  <a:cubicBezTo>
                    <a:pt x="55913" y="43020"/>
                    <a:pt x="55989" y="43020"/>
                    <a:pt x="56066" y="43020"/>
                  </a:cubicBezTo>
                  <a:cubicBezTo>
                    <a:pt x="58027" y="43020"/>
                    <a:pt x="59992" y="42869"/>
                    <a:pt x="61803" y="42076"/>
                  </a:cubicBezTo>
                  <a:cubicBezTo>
                    <a:pt x="63487" y="41335"/>
                    <a:pt x="64950" y="40230"/>
                    <a:pt x="66204" y="38893"/>
                  </a:cubicBezTo>
                  <a:cubicBezTo>
                    <a:pt x="68712" y="36228"/>
                    <a:pt x="70283" y="32653"/>
                    <a:pt x="70677" y="29026"/>
                  </a:cubicBezTo>
                  <a:cubicBezTo>
                    <a:pt x="71077" y="25349"/>
                    <a:pt x="69655" y="21604"/>
                    <a:pt x="67870" y="18445"/>
                  </a:cubicBezTo>
                  <a:cubicBezTo>
                    <a:pt x="65971" y="15088"/>
                    <a:pt x="63045" y="12222"/>
                    <a:pt x="59217" y="11285"/>
                  </a:cubicBezTo>
                  <a:cubicBezTo>
                    <a:pt x="58453" y="11096"/>
                    <a:pt x="57705" y="11015"/>
                    <a:pt x="56969" y="11015"/>
                  </a:cubicBezTo>
                  <a:cubicBezTo>
                    <a:pt x="52746" y="11015"/>
                    <a:pt x="48922" y="13668"/>
                    <a:pt x="44621" y="13668"/>
                  </a:cubicBezTo>
                  <a:cubicBezTo>
                    <a:pt x="44609" y="13668"/>
                    <a:pt x="44597" y="13668"/>
                    <a:pt x="44585" y="13668"/>
                  </a:cubicBezTo>
                  <a:cubicBezTo>
                    <a:pt x="40042" y="13649"/>
                    <a:pt x="36978" y="10353"/>
                    <a:pt x="34935" y="6651"/>
                  </a:cubicBezTo>
                  <a:cubicBezTo>
                    <a:pt x="33968" y="4889"/>
                    <a:pt x="32947" y="3247"/>
                    <a:pt x="31269" y="2082"/>
                  </a:cubicBezTo>
                  <a:cubicBezTo>
                    <a:pt x="29459" y="828"/>
                    <a:pt x="27256" y="392"/>
                    <a:pt x="25106" y="190"/>
                  </a:cubicBezTo>
                  <a:cubicBezTo>
                    <a:pt x="23861" y="72"/>
                    <a:pt x="22576" y="0"/>
                    <a:pt x="21282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Google Shape;19;p59"/>
            <p:cNvSpPr/>
            <p:nvPr/>
          </p:nvSpPr>
          <p:spPr>
            <a:xfrm rot="17458800">
              <a:off x="5531040" y="2751120"/>
              <a:ext cx="6206400" cy="4218840"/>
            </a:xfrm>
            <a:custGeom>
              <a:avLst/>
              <a:gdLst/>
              <a:ahLst/>
              <a:rect l="l" t="t" r="r" b="b"/>
              <a:pathLst>
                <a:path w="79259" h="53875">
                  <a:moveTo>
                    <a:pt x="24324" y="229"/>
                  </a:moveTo>
                  <a:cubicBezTo>
                    <a:pt x="26719" y="229"/>
                    <a:pt x="29180" y="306"/>
                    <a:pt x="31532" y="785"/>
                  </a:cubicBezTo>
                  <a:cubicBezTo>
                    <a:pt x="34219" y="1334"/>
                    <a:pt x="36470" y="2743"/>
                    <a:pt x="38011" y="5019"/>
                  </a:cubicBezTo>
                  <a:cubicBezTo>
                    <a:pt x="39224" y="6810"/>
                    <a:pt x="40031" y="8840"/>
                    <a:pt x="41392" y="10542"/>
                  </a:cubicBezTo>
                  <a:cubicBezTo>
                    <a:pt x="43744" y="13480"/>
                    <a:pt x="47019" y="15136"/>
                    <a:pt x="50658" y="15136"/>
                  </a:cubicBezTo>
                  <a:cubicBezTo>
                    <a:pt x="51222" y="15136"/>
                    <a:pt x="51794" y="15096"/>
                    <a:pt x="52374" y="15016"/>
                  </a:cubicBezTo>
                  <a:cubicBezTo>
                    <a:pt x="55008" y="14644"/>
                    <a:pt x="57450" y="13420"/>
                    <a:pt x="59958" y="12626"/>
                  </a:cubicBezTo>
                  <a:cubicBezTo>
                    <a:pt x="61331" y="12193"/>
                    <a:pt x="62713" y="11953"/>
                    <a:pt x="64097" y="11953"/>
                  </a:cubicBezTo>
                  <a:cubicBezTo>
                    <a:pt x="65249" y="11953"/>
                    <a:pt x="66401" y="12119"/>
                    <a:pt x="67549" y="12477"/>
                  </a:cubicBezTo>
                  <a:cubicBezTo>
                    <a:pt x="71615" y="13756"/>
                    <a:pt x="74511" y="17296"/>
                    <a:pt x="76345" y="20981"/>
                  </a:cubicBezTo>
                  <a:cubicBezTo>
                    <a:pt x="78130" y="24558"/>
                    <a:pt x="79128" y="28554"/>
                    <a:pt x="78459" y="32531"/>
                  </a:cubicBezTo>
                  <a:cubicBezTo>
                    <a:pt x="77802" y="36448"/>
                    <a:pt x="75826" y="40205"/>
                    <a:pt x="72971" y="42958"/>
                  </a:cubicBezTo>
                  <a:cubicBezTo>
                    <a:pt x="71537" y="44342"/>
                    <a:pt x="69818" y="45417"/>
                    <a:pt x="67919" y="46032"/>
                  </a:cubicBezTo>
                  <a:cubicBezTo>
                    <a:pt x="66456" y="46507"/>
                    <a:pt x="64893" y="46616"/>
                    <a:pt x="63337" y="46616"/>
                  </a:cubicBezTo>
                  <a:cubicBezTo>
                    <a:pt x="62524" y="46616"/>
                    <a:pt x="61713" y="46586"/>
                    <a:pt x="60920" y="46564"/>
                  </a:cubicBezTo>
                  <a:cubicBezTo>
                    <a:pt x="60149" y="46544"/>
                    <a:pt x="59379" y="46525"/>
                    <a:pt x="58611" y="46525"/>
                  </a:cubicBezTo>
                  <a:cubicBezTo>
                    <a:pt x="57071" y="46525"/>
                    <a:pt x="55540" y="46604"/>
                    <a:pt x="54022" y="46922"/>
                  </a:cubicBezTo>
                  <a:cubicBezTo>
                    <a:pt x="51633" y="47424"/>
                    <a:pt x="49562" y="48661"/>
                    <a:pt x="47602" y="50064"/>
                  </a:cubicBezTo>
                  <a:cubicBezTo>
                    <a:pt x="45907" y="51288"/>
                    <a:pt x="44264" y="52649"/>
                    <a:pt x="42245" y="53306"/>
                  </a:cubicBezTo>
                  <a:cubicBezTo>
                    <a:pt x="41527" y="53539"/>
                    <a:pt x="40789" y="53642"/>
                    <a:pt x="40049" y="53642"/>
                  </a:cubicBezTo>
                  <a:cubicBezTo>
                    <a:pt x="38331" y="53642"/>
                    <a:pt x="36601" y="53090"/>
                    <a:pt x="35073" y="52351"/>
                  </a:cubicBezTo>
                  <a:cubicBezTo>
                    <a:pt x="30828" y="50296"/>
                    <a:pt x="28092" y="46337"/>
                    <a:pt x="24748" y="43190"/>
                  </a:cubicBezTo>
                  <a:cubicBezTo>
                    <a:pt x="21738" y="40365"/>
                    <a:pt x="18023" y="39554"/>
                    <a:pt x="14029" y="39315"/>
                  </a:cubicBezTo>
                  <a:cubicBezTo>
                    <a:pt x="11766" y="39177"/>
                    <a:pt x="9448" y="39201"/>
                    <a:pt x="7215" y="38801"/>
                  </a:cubicBezTo>
                  <a:cubicBezTo>
                    <a:pt x="4952" y="38400"/>
                    <a:pt x="3476" y="36980"/>
                    <a:pt x="2509" y="34960"/>
                  </a:cubicBezTo>
                  <a:cubicBezTo>
                    <a:pt x="1039" y="31892"/>
                    <a:pt x="0" y="26559"/>
                    <a:pt x="3136" y="24139"/>
                  </a:cubicBezTo>
                  <a:cubicBezTo>
                    <a:pt x="4581" y="23023"/>
                    <a:pt x="6284" y="22642"/>
                    <a:pt x="6785" y="20664"/>
                  </a:cubicBezTo>
                  <a:cubicBezTo>
                    <a:pt x="7359" y="18414"/>
                    <a:pt x="5728" y="16149"/>
                    <a:pt x="5912" y="13869"/>
                  </a:cubicBezTo>
                  <a:cubicBezTo>
                    <a:pt x="6086" y="11772"/>
                    <a:pt x="6815" y="9647"/>
                    <a:pt x="7789" y="7795"/>
                  </a:cubicBezTo>
                  <a:cubicBezTo>
                    <a:pt x="9961" y="3859"/>
                    <a:pt x="13682" y="1656"/>
                    <a:pt x="18006" y="766"/>
                  </a:cubicBezTo>
                  <a:cubicBezTo>
                    <a:pt x="20079" y="342"/>
                    <a:pt x="22210" y="229"/>
                    <a:pt x="24324" y="229"/>
                  </a:cubicBezTo>
                  <a:close/>
                  <a:moveTo>
                    <a:pt x="24268" y="1"/>
                  </a:moveTo>
                  <a:cubicBezTo>
                    <a:pt x="23055" y="1"/>
                    <a:pt x="21842" y="48"/>
                    <a:pt x="20633" y="157"/>
                  </a:cubicBezTo>
                  <a:cubicBezTo>
                    <a:pt x="15292" y="647"/>
                    <a:pt x="10285" y="2812"/>
                    <a:pt x="7596" y="7672"/>
                  </a:cubicBezTo>
                  <a:lnTo>
                    <a:pt x="7596" y="7672"/>
                  </a:lnTo>
                  <a:cubicBezTo>
                    <a:pt x="7594" y="7675"/>
                    <a:pt x="7592" y="7678"/>
                    <a:pt x="7591" y="7682"/>
                  </a:cubicBezTo>
                  <a:cubicBezTo>
                    <a:pt x="7591" y="7682"/>
                    <a:pt x="7591" y="7682"/>
                    <a:pt x="7591" y="7682"/>
                  </a:cubicBezTo>
                  <a:lnTo>
                    <a:pt x="7591" y="7682"/>
                  </a:lnTo>
                  <a:cubicBezTo>
                    <a:pt x="7589" y="7684"/>
                    <a:pt x="7588" y="7687"/>
                    <a:pt x="7587" y="7690"/>
                  </a:cubicBezTo>
                  <a:lnTo>
                    <a:pt x="7587" y="7690"/>
                  </a:lnTo>
                  <a:cubicBezTo>
                    <a:pt x="6544" y="9677"/>
                    <a:pt x="5848" y="11888"/>
                    <a:pt x="5662" y="14131"/>
                  </a:cubicBezTo>
                  <a:cubicBezTo>
                    <a:pt x="5460" y="16622"/>
                    <a:pt x="7489" y="19087"/>
                    <a:pt x="6223" y="21512"/>
                  </a:cubicBezTo>
                  <a:cubicBezTo>
                    <a:pt x="5369" y="23155"/>
                    <a:pt x="3136" y="23477"/>
                    <a:pt x="2031" y="24941"/>
                  </a:cubicBezTo>
                  <a:cubicBezTo>
                    <a:pt x="1070" y="26225"/>
                    <a:pt x="879" y="27968"/>
                    <a:pt x="932" y="29521"/>
                  </a:cubicBezTo>
                  <a:cubicBezTo>
                    <a:pt x="1034" y="32697"/>
                    <a:pt x="2301" y="36902"/>
                    <a:pt x="5328" y="38449"/>
                  </a:cubicBezTo>
                  <a:cubicBezTo>
                    <a:pt x="7048" y="39320"/>
                    <a:pt x="9203" y="39284"/>
                    <a:pt x="11079" y="39386"/>
                  </a:cubicBezTo>
                  <a:cubicBezTo>
                    <a:pt x="13271" y="39511"/>
                    <a:pt x="15468" y="39547"/>
                    <a:pt x="17636" y="39918"/>
                  </a:cubicBezTo>
                  <a:cubicBezTo>
                    <a:pt x="19702" y="40276"/>
                    <a:pt x="21619" y="41070"/>
                    <a:pt x="23321" y="42300"/>
                  </a:cubicBezTo>
                  <a:cubicBezTo>
                    <a:pt x="25238" y="43692"/>
                    <a:pt x="26760" y="45621"/>
                    <a:pt x="28386" y="47322"/>
                  </a:cubicBezTo>
                  <a:cubicBezTo>
                    <a:pt x="31365" y="50422"/>
                    <a:pt x="34864" y="53385"/>
                    <a:pt x="39314" y="53837"/>
                  </a:cubicBezTo>
                  <a:cubicBezTo>
                    <a:pt x="39558" y="53862"/>
                    <a:pt x="39799" y="53874"/>
                    <a:pt x="40036" y="53874"/>
                  </a:cubicBezTo>
                  <a:cubicBezTo>
                    <a:pt x="43930" y="53874"/>
                    <a:pt x="46833" y="50636"/>
                    <a:pt x="49997" y="48755"/>
                  </a:cubicBezTo>
                  <a:cubicBezTo>
                    <a:pt x="52899" y="47028"/>
                    <a:pt x="55996" y="46799"/>
                    <a:pt x="59154" y="46799"/>
                  </a:cubicBezTo>
                  <a:cubicBezTo>
                    <a:pt x="60296" y="46799"/>
                    <a:pt x="61446" y="46829"/>
                    <a:pt x="62598" y="46829"/>
                  </a:cubicBezTo>
                  <a:cubicBezTo>
                    <a:pt x="63446" y="46829"/>
                    <a:pt x="64294" y="46812"/>
                    <a:pt x="65141" y="46756"/>
                  </a:cubicBezTo>
                  <a:cubicBezTo>
                    <a:pt x="72624" y="46260"/>
                    <a:pt x="77885" y="38885"/>
                    <a:pt x="78787" y="31898"/>
                  </a:cubicBezTo>
                  <a:cubicBezTo>
                    <a:pt x="79258" y="28224"/>
                    <a:pt x="78291" y="24635"/>
                    <a:pt x="76757" y="21309"/>
                  </a:cubicBezTo>
                  <a:cubicBezTo>
                    <a:pt x="75156" y="17833"/>
                    <a:pt x="72643" y="14633"/>
                    <a:pt x="69173" y="12889"/>
                  </a:cubicBezTo>
                  <a:cubicBezTo>
                    <a:pt x="67555" y="12083"/>
                    <a:pt x="65755" y="11694"/>
                    <a:pt x="63957" y="11694"/>
                  </a:cubicBezTo>
                  <a:cubicBezTo>
                    <a:pt x="63771" y="11694"/>
                    <a:pt x="63584" y="11698"/>
                    <a:pt x="63398" y="11706"/>
                  </a:cubicBezTo>
                  <a:cubicBezTo>
                    <a:pt x="60818" y="11832"/>
                    <a:pt x="58376" y="12937"/>
                    <a:pt x="55981" y="13797"/>
                  </a:cubicBezTo>
                  <a:cubicBezTo>
                    <a:pt x="54152" y="14455"/>
                    <a:pt x="52284" y="14913"/>
                    <a:pt x="50379" y="14913"/>
                  </a:cubicBezTo>
                  <a:cubicBezTo>
                    <a:pt x="49672" y="14913"/>
                    <a:pt x="48959" y="14850"/>
                    <a:pt x="48242" y="14710"/>
                  </a:cubicBezTo>
                  <a:cubicBezTo>
                    <a:pt x="45918" y="14257"/>
                    <a:pt x="43912" y="12913"/>
                    <a:pt x="42299" y="11229"/>
                  </a:cubicBezTo>
                  <a:cubicBezTo>
                    <a:pt x="40651" y="9509"/>
                    <a:pt x="39720" y="7359"/>
                    <a:pt x="38496" y="5353"/>
                  </a:cubicBezTo>
                  <a:cubicBezTo>
                    <a:pt x="37385" y="3525"/>
                    <a:pt x="35856" y="2086"/>
                    <a:pt x="33861" y="1268"/>
                  </a:cubicBezTo>
                  <a:cubicBezTo>
                    <a:pt x="31597" y="348"/>
                    <a:pt x="29180" y="182"/>
                    <a:pt x="26760" y="61"/>
                  </a:cubicBezTo>
                  <a:cubicBezTo>
                    <a:pt x="25930" y="23"/>
                    <a:pt x="25099" y="1"/>
                    <a:pt x="2426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Google Shape;20;p59"/>
            <p:cNvSpPr/>
            <p:nvPr/>
          </p:nvSpPr>
          <p:spPr>
            <a:xfrm rot="17458800">
              <a:off x="5156280" y="2547360"/>
              <a:ext cx="6957720" cy="4628880"/>
            </a:xfrm>
            <a:custGeom>
              <a:avLst/>
              <a:gdLst/>
              <a:ahLst/>
              <a:rect l="l" t="t" r="r" b="b"/>
              <a:pathLst>
                <a:path w="88853" h="59107">
                  <a:moveTo>
                    <a:pt x="27782" y="210"/>
                  </a:moveTo>
                  <a:cubicBezTo>
                    <a:pt x="30016" y="210"/>
                    <a:pt x="32252" y="368"/>
                    <a:pt x="34407" y="616"/>
                  </a:cubicBezTo>
                  <a:cubicBezTo>
                    <a:pt x="37160" y="939"/>
                    <a:pt x="39902" y="1853"/>
                    <a:pt x="41854" y="3890"/>
                  </a:cubicBezTo>
                  <a:cubicBezTo>
                    <a:pt x="43443" y="5549"/>
                    <a:pt x="44345" y="7759"/>
                    <a:pt x="45509" y="9706"/>
                  </a:cubicBezTo>
                  <a:cubicBezTo>
                    <a:pt x="47617" y="13229"/>
                    <a:pt x="51062" y="15893"/>
                    <a:pt x="55189" y="16406"/>
                  </a:cubicBezTo>
                  <a:cubicBezTo>
                    <a:pt x="55653" y="16464"/>
                    <a:pt x="56111" y="16491"/>
                    <a:pt x="56564" y="16491"/>
                  </a:cubicBezTo>
                  <a:cubicBezTo>
                    <a:pt x="60918" y="16491"/>
                    <a:pt x="64785" y="14020"/>
                    <a:pt x="68966" y="13019"/>
                  </a:cubicBezTo>
                  <a:cubicBezTo>
                    <a:pt x="69969" y="12780"/>
                    <a:pt x="70939" y="12667"/>
                    <a:pt x="71877" y="12667"/>
                  </a:cubicBezTo>
                  <a:cubicBezTo>
                    <a:pt x="79693" y="12667"/>
                    <a:pt x="85161" y="20496"/>
                    <a:pt x="86948" y="27668"/>
                  </a:cubicBezTo>
                  <a:cubicBezTo>
                    <a:pt x="88852" y="35325"/>
                    <a:pt x="85633" y="44222"/>
                    <a:pt x="79041" y="48695"/>
                  </a:cubicBezTo>
                  <a:cubicBezTo>
                    <a:pt x="76253" y="50588"/>
                    <a:pt x="73115" y="50928"/>
                    <a:pt x="69911" y="50928"/>
                  </a:cubicBezTo>
                  <a:cubicBezTo>
                    <a:pt x="68667" y="50928"/>
                    <a:pt x="67413" y="50877"/>
                    <a:pt x="66166" y="50845"/>
                  </a:cubicBezTo>
                  <a:cubicBezTo>
                    <a:pt x="65812" y="50836"/>
                    <a:pt x="65458" y="50831"/>
                    <a:pt x="65105" y="50831"/>
                  </a:cubicBezTo>
                  <a:cubicBezTo>
                    <a:pt x="63151" y="50831"/>
                    <a:pt x="61212" y="50992"/>
                    <a:pt x="59316" y="51545"/>
                  </a:cubicBezTo>
                  <a:cubicBezTo>
                    <a:pt x="57035" y="52207"/>
                    <a:pt x="55009" y="53532"/>
                    <a:pt x="53105" y="54930"/>
                  </a:cubicBezTo>
                  <a:cubicBezTo>
                    <a:pt x="51451" y="56142"/>
                    <a:pt x="49850" y="57468"/>
                    <a:pt x="47945" y="58262"/>
                  </a:cubicBezTo>
                  <a:cubicBezTo>
                    <a:pt x="46927" y="58688"/>
                    <a:pt x="45871" y="58873"/>
                    <a:pt x="44811" y="58873"/>
                  </a:cubicBezTo>
                  <a:cubicBezTo>
                    <a:pt x="43582" y="58873"/>
                    <a:pt x="42348" y="58625"/>
                    <a:pt x="41162" y="58215"/>
                  </a:cubicBezTo>
                  <a:cubicBezTo>
                    <a:pt x="36587" y="56638"/>
                    <a:pt x="33249" y="52827"/>
                    <a:pt x="30054" y="49382"/>
                  </a:cubicBezTo>
                  <a:cubicBezTo>
                    <a:pt x="28387" y="47590"/>
                    <a:pt x="26697" y="45919"/>
                    <a:pt x="24500" y="44790"/>
                  </a:cubicBezTo>
                  <a:cubicBezTo>
                    <a:pt x="22684" y="43864"/>
                    <a:pt x="20672" y="43453"/>
                    <a:pt x="18665" y="43232"/>
                  </a:cubicBezTo>
                  <a:cubicBezTo>
                    <a:pt x="16259" y="42962"/>
                    <a:pt x="13817" y="42909"/>
                    <a:pt x="11398" y="42777"/>
                  </a:cubicBezTo>
                  <a:cubicBezTo>
                    <a:pt x="8573" y="42616"/>
                    <a:pt x="5951" y="42193"/>
                    <a:pt x="4261" y="39677"/>
                  </a:cubicBezTo>
                  <a:cubicBezTo>
                    <a:pt x="2374" y="36703"/>
                    <a:pt x="1419" y="32506"/>
                    <a:pt x="2393" y="29071"/>
                  </a:cubicBezTo>
                  <a:cubicBezTo>
                    <a:pt x="2638" y="28212"/>
                    <a:pt x="3073" y="27423"/>
                    <a:pt x="3682" y="26767"/>
                  </a:cubicBezTo>
                  <a:cubicBezTo>
                    <a:pt x="4363" y="26020"/>
                    <a:pt x="5331" y="25626"/>
                    <a:pt x="6196" y="25143"/>
                  </a:cubicBezTo>
                  <a:cubicBezTo>
                    <a:pt x="7850" y="24223"/>
                    <a:pt x="8746" y="22897"/>
                    <a:pt x="8639" y="20962"/>
                  </a:cubicBezTo>
                  <a:cubicBezTo>
                    <a:pt x="8580" y="19870"/>
                    <a:pt x="8209" y="18801"/>
                    <a:pt x="7935" y="17749"/>
                  </a:cubicBezTo>
                  <a:cubicBezTo>
                    <a:pt x="7569" y="16346"/>
                    <a:pt x="7564" y="15092"/>
                    <a:pt x="7820" y="13677"/>
                  </a:cubicBezTo>
                  <a:cubicBezTo>
                    <a:pt x="8263" y="11271"/>
                    <a:pt x="9225" y="8965"/>
                    <a:pt x="10579" y="6935"/>
                  </a:cubicBezTo>
                  <a:cubicBezTo>
                    <a:pt x="12987" y="3322"/>
                    <a:pt x="17012" y="1495"/>
                    <a:pt x="21162" y="754"/>
                  </a:cubicBezTo>
                  <a:cubicBezTo>
                    <a:pt x="23310" y="369"/>
                    <a:pt x="25545" y="210"/>
                    <a:pt x="27782" y="210"/>
                  </a:cubicBezTo>
                  <a:close/>
                  <a:moveTo>
                    <a:pt x="27356" y="0"/>
                  </a:moveTo>
                  <a:cubicBezTo>
                    <a:pt x="21167" y="0"/>
                    <a:pt x="14628" y="1136"/>
                    <a:pt x="10830" y="6200"/>
                  </a:cubicBezTo>
                  <a:cubicBezTo>
                    <a:pt x="8831" y="8863"/>
                    <a:pt x="7169" y="12661"/>
                    <a:pt x="7390" y="16059"/>
                  </a:cubicBezTo>
                  <a:cubicBezTo>
                    <a:pt x="7511" y="18018"/>
                    <a:pt x="8520" y="19810"/>
                    <a:pt x="8412" y="21798"/>
                  </a:cubicBezTo>
                  <a:cubicBezTo>
                    <a:pt x="8299" y="23883"/>
                    <a:pt x="6430" y="24749"/>
                    <a:pt x="4835" y="25620"/>
                  </a:cubicBezTo>
                  <a:cubicBezTo>
                    <a:pt x="0" y="28270"/>
                    <a:pt x="1668" y="36014"/>
                    <a:pt x="4061" y="39791"/>
                  </a:cubicBezTo>
                  <a:lnTo>
                    <a:pt x="4061" y="39791"/>
                  </a:lnTo>
                  <a:cubicBezTo>
                    <a:pt x="4062" y="39793"/>
                    <a:pt x="4064" y="39796"/>
                    <a:pt x="4065" y="39798"/>
                  </a:cubicBezTo>
                  <a:cubicBezTo>
                    <a:pt x="4065" y="39798"/>
                    <a:pt x="4065" y="39798"/>
                    <a:pt x="4065" y="39798"/>
                  </a:cubicBezTo>
                  <a:lnTo>
                    <a:pt x="4065" y="39798"/>
                  </a:lnTo>
                  <a:cubicBezTo>
                    <a:pt x="4066" y="39799"/>
                    <a:pt x="4067" y="39800"/>
                    <a:pt x="4068" y="39801"/>
                  </a:cubicBezTo>
                  <a:lnTo>
                    <a:pt x="4068" y="39801"/>
                  </a:lnTo>
                  <a:cubicBezTo>
                    <a:pt x="6492" y="43392"/>
                    <a:pt x="11095" y="43017"/>
                    <a:pt x="14951" y="43202"/>
                  </a:cubicBezTo>
                  <a:cubicBezTo>
                    <a:pt x="19263" y="43411"/>
                    <a:pt x="23384" y="43847"/>
                    <a:pt x="26895" y="46606"/>
                  </a:cubicBezTo>
                  <a:cubicBezTo>
                    <a:pt x="28710" y="48039"/>
                    <a:pt x="30197" y="49889"/>
                    <a:pt x="31780" y="51567"/>
                  </a:cubicBezTo>
                  <a:cubicBezTo>
                    <a:pt x="33309" y="53186"/>
                    <a:pt x="34908" y="54739"/>
                    <a:pt x="36700" y="56065"/>
                  </a:cubicBezTo>
                  <a:cubicBezTo>
                    <a:pt x="39010" y="57771"/>
                    <a:pt x="41901" y="59106"/>
                    <a:pt x="44787" y="59106"/>
                  </a:cubicBezTo>
                  <a:cubicBezTo>
                    <a:pt x="45953" y="59106"/>
                    <a:pt x="47119" y="58888"/>
                    <a:pt x="48245" y="58388"/>
                  </a:cubicBezTo>
                  <a:cubicBezTo>
                    <a:pt x="50072" y="57576"/>
                    <a:pt x="51624" y="56303"/>
                    <a:pt x="53225" y="55128"/>
                  </a:cubicBezTo>
                  <a:cubicBezTo>
                    <a:pt x="55285" y="53604"/>
                    <a:pt x="57459" y="52273"/>
                    <a:pt x="59954" y="51603"/>
                  </a:cubicBezTo>
                  <a:cubicBezTo>
                    <a:pt x="61657" y="51145"/>
                    <a:pt x="63392" y="51029"/>
                    <a:pt x="65138" y="51029"/>
                  </a:cubicBezTo>
                  <a:cubicBezTo>
                    <a:pt x="66941" y="51029"/>
                    <a:pt x="68757" y="51153"/>
                    <a:pt x="70563" y="51153"/>
                  </a:cubicBezTo>
                  <a:cubicBezTo>
                    <a:pt x="71799" y="51153"/>
                    <a:pt x="73031" y="51095"/>
                    <a:pt x="74251" y="50900"/>
                  </a:cubicBezTo>
                  <a:cubicBezTo>
                    <a:pt x="81668" y="49704"/>
                    <a:pt x="86523" y="41756"/>
                    <a:pt x="87587" y="34883"/>
                  </a:cubicBezTo>
                  <a:cubicBezTo>
                    <a:pt x="88153" y="31246"/>
                    <a:pt x="87401" y="27585"/>
                    <a:pt x="86082" y="24187"/>
                  </a:cubicBezTo>
                  <a:cubicBezTo>
                    <a:pt x="84708" y="20664"/>
                    <a:pt x="82535" y="17379"/>
                    <a:pt x="79495" y="15086"/>
                  </a:cubicBezTo>
                  <a:cubicBezTo>
                    <a:pt x="77200" y="13351"/>
                    <a:pt x="74531" y="12505"/>
                    <a:pt x="71787" y="12505"/>
                  </a:cubicBezTo>
                  <a:cubicBezTo>
                    <a:pt x="70546" y="12505"/>
                    <a:pt x="69290" y="12678"/>
                    <a:pt x="68046" y="13019"/>
                  </a:cubicBezTo>
                  <a:cubicBezTo>
                    <a:pt x="65658" y="13671"/>
                    <a:pt x="63413" y="14775"/>
                    <a:pt x="61048" y="15522"/>
                  </a:cubicBezTo>
                  <a:cubicBezTo>
                    <a:pt x="59594" y="15983"/>
                    <a:pt x="58094" y="16243"/>
                    <a:pt x="56589" y="16243"/>
                  </a:cubicBezTo>
                  <a:cubicBezTo>
                    <a:pt x="55621" y="16243"/>
                    <a:pt x="54652" y="16136"/>
                    <a:pt x="53691" y="15904"/>
                  </a:cubicBezTo>
                  <a:cubicBezTo>
                    <a:pt x="51421" y="15355"/>
                    <a:pt x="49450" y="14017"/>
                    <a:pt x="47838" y="12363"/>
                  </a:cubicBezTo>
                  <a:cubicBezTo>
                    <a:pt x="46184" y="10673"/>
                    <a:pt x="45163" y="8595"/>
                    <a:pt x="44009" y="6558"/>
                  </a:cubicBezTo>
                  <a:cubicBezTo>
                    <a:pt x="42942" y="4665"/>
                    <a:pt x="41639" y="3053"/>
                    <a:pt x="39728" y="1966"/>
                  </a:cubicBezTo>
                  <a:cubicBezTo>
                    <a:pt x="37644" y="784"/>
                    <a:pt x="35219" y="426"/>
                    <a:pt x="32866" y="241"/>
                  </a:cubicBezTo>
                  <a:cubicBezTo>
                    <a:pt x="31122" y="107"/>
                    <a:pt x="29256" y="0"/>
                    <a:pt x="2735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" name="Google Shape;21;p59"/>
          <p:cNvGrpSpPr/>
          <p:nvPr/>
        </p:nvGrpSpPr>
        <p:grpSpPr>
          <a:xfrm>
            <a:off x="550440" y="-4341960"/>
            <a:ext cx="8416440" cy="6627240"/>
            <a:chOff x="550440" y="-4341960"/>
            <a:chExt cx="8416440" cy="6627240"/>
          </a:xfrm>
        </p:grpSpPr>
        <p:sp>
          <p:nvSpPr>
            <p:cNvPr id="13" name="Google Shape;22;p59"/>
            <p:cNvSpPr/>
            <p:nvPr/>
          </p:nvSpPr>
          <p:spPr>
            <a:xfrm rot="10045800">
              <a:off x="1017720" y="-3589200"/>
              <a:ext cx="7481160" cy="5121720"/>
            </a:xfrm>
            <a:custGeom>
              <a:avLst/>
              <a:gdLst/>
              <a:ahLst/>
              <a:rect l="l" t="t" r="r" b="b"/>
              <a:pathLst>
                <a:path w="95537" h="65403">
                  <a:moveTo>
                    <a:pt x="28986" y="686"/>
                  </a:moveTo>
                  <a:cubicBezTo>
                    <a:pt x="29140" y="686"/>
                    <a:pt x="29293" y="687"/>
                    <a:pt x="29446" y="688"/>
                  </a:cubicBezTo>
                  <a:cubicBezTo>
                    <a:pt x="34224" y="723"/>
                    <a:pt x="39957" y="634"/>
                    <a:pt x="43797" y="3912"/>
                  </a:cubicBezTo>
                  <a:cubicBezTo>
                    <a:pt x="45541" y="5400"/>
                    <a:pt x="46586" y="7531"/>
                    <a:pt x="47666" y="9508"/>
                  </a:cubicBezTo>
                  <a:cubicBezTo>
                    <a:pt x="48736" y="11461"/>
                    <a:pt x="49965" y="13228"/>
                    <a:pt x="51584" y="14763"/>
                  </a:cubicBezTo>
                  <a:cubicBezTo>
                    <a:pt x="54156" y="17191"/>
                    <a:pt x="57496" y="18513"/>
                    <a:pt x="60963" y="18513"/>
                  </a:cubicBezTo>
                  <a:cubicBezTo>
                    <a:pt x="61657" y="18513"/>
                    <a:pt x="62356" y="18460"/>
                    <a:pt x="63055" y="18352"/>
                  </a:cubicBezTo>
                  <a:cubicBezTo>
                    <a:pt x="68007" y="17594"/>
                    <a:pt x="72330" y="14471"/>
                    <a:pt x="77400" y="14328"/>
                  </a:cubicBezTo>
                  <a:cubicBezTo>
                    <a:pt x="77510" y="14325"/>
                    <a:pt x="77619" y="14323"/>
                    <a:pt x="77728" y="14323"/>
                  </a:cubicBezTo>
                  <a:cubicBezTo>
                    <a:pt x="81851" y="14323"/>
                    <a:pt x="85606" y="16496"/>
                    <a:pt x="88346" y="19476"/>
                  </a:cubicBezTo>
                  <a:cubicBezTo>
                    <a:pt x="91141" y="22521"/>
                    <a:pt x="92957" y="26438"/>
                    <a:pt x="93977" y="30410"/>
                  </a:cubicBezTo>
                  <a:cubicBezTo>
                    <a:pt x="94958" y="34208"/>
                    <a:pt x="94873" y="37952"/>
                    <a:pt x="93751" y="41708"/>
                  </a:cubicBezTo>
                  <a:cubicBezTo>
                    <a:pt x="92604" y="45536"/>
                    <a:pt x="90466" y="49125"/>
                    <a:pt x="87552" y="51860"/>
                  </a:cubicBezTo>
                  <a:cubicBezTo>
                    <a:pt x="86124" y="53198"/>
                    <a:pt x="84453" y="54290"/>
                    <a:pt x="82632" y="55007"/>
                  </a:cubicBezTo>
                  <a:cubicBezTo>
                    <a:pt x="80584" y="55814"/>
                    <a:pt x="78374" y="55939"/>
                    <a:pt x="76194" y="55969"/>
                  </a:cubicBezTo>
                  <a:cubicBezTo>
                    <a:pt x="76012" y="55971"/>
                    <a:pt x="75830" y="55972"/>
                    <a:pt x="75648" y="55972"/>
                  </a:cubicBezTo>
                  <a:cubicBezTo>
                    <a:pt x="73868" y="55972"/>
                    <a:pt x="72080" y="55881"/>
                    <a:pt x="70304" y="55881"/>
                  </a:cubicBezTo>
                  <a:cubicBezTo>
                    <a:pt x="67556" y="55881"/>
                    <a:pt x="64838" y="56099"/>
                    <a:pt x="62225" y="57211"/>
                  </a:cubicBezTo>
                  <a:cubicBezTo>
                    <a:pt x="59998" y="58154"/>
                    <a:pt x="58027" y="59557"/>
                    <a:pt x="56098" y="60996"/>
                  </a:cubicBezTo>
                  <a:cubicBezTo>
                    <a:pt x="54474" y="62215"/>
                    <a:pt x="52832" y="63469"/>
                    <a:pt x="50903" y="64180"/>
                  </a:cubicBezTo>
                  <a:cubicBezTo>
                    <a:pt x="49891" y="64554"/>
                    <a:pt x="48865" y="64719"/>
                    <a:pt x="47843" y="64719"/>
                  </a:cubicBezTo>
                  <a:cubicBezTo>
                    <a:pt x="44214" y="64719"/>
                    <a:pt x="40634" y="62633"/>
                    <a:pt x="37909" y="60382"/>
                  </a:cubicBezTo>
                  <a:cubicBezTo>
                    <a:pt x="36140" y="58918"/>
                    <a:pt x="34558" y="57247"/>
                    <a:pt x="33000" y="55569"/>
                  </a:cubicBezTo>
                  <a:cubicBezTo>
                    <a:pt x="31471" y="53932"/>
                    <a:pt x="30002" y="52189"/>
                    <a:pt x="28210" y="50828"/>
                  </a:cubicBezTo>
                  <a:cubicBezTo>
                    <a:pt x="24997" y="48391"/>
                    <a:pt x="21276" y="47603"/>
                    <a:pt x="17329" y="47333"/>
                  </a:cubicBezTo>
                  <a:cubicBezTo>
                    <a:pt x="15113" y="47179"/>
                    <a:pt x="12899" y="47094"/>
                    <a:pt x="10683" y="46964"/>
                  </a:cubicBezTo>
                  <a:cubicBezTo>
                    <a:pt x="8528" y="46832"/>
                    <a:pt x="6342" y="46545"/>
                    <a:pt x="4658" y="45065"/>
                  </a:cubicBezTo>
                  <a:cubicBezTo>
                    <a:pt x="4209" y="44670"/>
                    <a:pt x="3840" y="44186"/>
                    <a:pt x="3504" y="43690"/>
                  </a:cubicBezTo>
                  <a:cubicBezTo>
                    <a:pt x="1612" y="40710"/>
                    <a:pt x="662" y="36697"/>
                    <a:pt x="1241" y="33199"/>
                  </a:cubicBezTo>
                  <a:cubicBezTo>
                    <a:pt x="1533" y="31430"/>
                    <a:pt x="2393" y="29818"/>
                    <a:pt x="3959" y="28881"/>
                  </a:cubicBezTo>
                  <a:cubicBezTo>
                    <a:pt x="5463" y="27979"/>
                    <a:pt x="7338" y="27310"/>
                    <a:pt x="8026" y="25537"/>
                  </a:cubicBezTo>
                  <a:cubicBezTo>
                    <a:pt x="8862" y="23381"/>
                    <a:pt x="7919" y="21147"/>
                    <a:pt x="7428" y="19027"/>
                  </a:cubicBezTo>
                  <a:cubicBezTo>
                    <a:pt x="6861" y="16573"/>
                    <a:pt x="7613" y="13964"/>
                    <a:pt x="8479" y="11665"/>
                  </a:cubicBezTo>
                  <a:cubicBezTo>
                    <a:pt x="10074" y="7442"/>
                    <a:pt x="13191" y="4163"/>
                    <a:pt x="17371" y="2468"/>
                  </a:cubicBezTo>
                  <a:cubicBezTo>
                    <a:pt x="21026" y="985"/>
                    <a:pt x="25073" y="686"/>
                    <a:pt x="28986" y="686"/>
                  </a:cubicBezTo>
                  <a:close/>
                  <a:moveTo>
                    <a:pt x="28938" y="0"/>
                  </a:moveTo>
                  <a:cubicBezTo>
                    <a:pt x="28123" y="0"/>
                    <a:pt x="27309" y="15"/>
                    <a:pt x="26496" y="48"/>
                  </a:cubicBezTo>
                  <a:cubicBezTo>
                    <a:pt x="22609" y="216"/>
                    <a:pt x="18655" y="880"/>
                    <a:pt x="15198" y="2736"/>
                  </a:cubicBezTo>
                  <a:cubicBezTo>
                    <a:pt x="11502" y="4713"/>
                    <a:pt x="9011" y="8159"/>
                    <a:pt x="7608" y="12046"/>
                  </a:cubicBezTo>
                  <a:cubicBezTo>
                    <a:pt x="6861" y="14118"/>
                    <a:pt x="6299" y="16447"/>
                    <a:pt x="6652" y="18644"/>
                  </a:cubicBezTo>
                  <a:cubicBezTo>
                    <a:pt x="7034" y="21004"/>
                    <a:pt x="8503" y="23619"/>
                    <a:pt x="7064" y="25889"/>
                  </a:cubicBezTo>
                  <a:cubicBezTo>
                    <a:pt x="6037" y="27508"/>
                    <a:pt x="3791" y="27889"/>
                    <a:pt x="2442" y="29179"/>
                  </a:cubicBezTo>
                  <a:cubicBezTo>
                    <a:pt x="1283" y="30284"/>
                    <a:pt x="734" y="31885"/>
                    <a:pt x="513" y="33431"/>
                  </a:cubicBezTo>
                  <a:cubicBezTo>
                    <a:pt x="1" y="36967"/>
                    <a:pt x="1000" y="41020"/>
                    <a:pt x="2904" y="44028"/>
                  </a:cubicBezTo>
                  <a:lnTo>
                    <a:pt x="2904" y="44028"/>
                  </a:lnTo>
                  <a:cubicBezTo>
                    <a:pt x="2907" y="44033"/>
                    <a:pt x="2910" y="44038"/>
                    <a:pt x="2914" y="44043"/>
                  </a:cubicBezTo>
                  <a:cubicBezTo>
                    <a:pt x="2914" y="44043"/>
                    <a:pt x="2914" y="44043"/>
                    <a:pt x="2914" y="44043"/>
                  </a:cubicBezTo>
                  <a:lnTo>
                    <a:pt x="2914" y="44043"/>
                  </a:lnTo>
                  <a:cubicBezTo>
                    <a:pt x="2917" y="44048"/>
                    <a:pt x="2920" y="44052"/>
                    <a:pt x="2923" y="44057"/>
                  </a:cubicBezTo>
                  <a:lnTo>
                    <a:pt x="2923" y="44057"/>
                  </a:lnTo>
                  <a:cubicBezTo>
                    <a:pt x="4027" y="45691"/>
                    <a:pt x="5523" y="46737"/>
                    <a:pt x="7434" y="47232"/>
                  </a:cubicBezTo>
                  <a:cubicBezTo>
                    <a:pt x="9446" y="47746"/>
                    <a:pt x="11638" y="47722"/>
                    <a:pt x="13699" y="47829"/>
                  </a:cubicBezTo>
                  <a:cubicBezTo>
                    <a:pt x="17808" y="48039"/>
                    <a:pt x="22023" y="48074"/>
                    <a:pt x="25744" y="50045"/>
                  </a:cubicBezTo>
                  <a:cubicBezTo>
                    <a:pt x="27810" y="51137"/>
                    <a:pt x="29446" y="52763"/>
                    <a:pt x="31022" y="54452"/>
                  </a:cubicBezTo>
                  <a:cubicBezTo>
                    <a:pt x="32587" y="56123"/>
                    <a:pt x="34122" y="57826"/>
                    <a:pt x="35782" y="59403"/>
                  </a:cubicBezTo>
                  <a:cubicBezTo>
                    <a:pt x="38954" y="62424"/>
                    <a:pt x="42882" y="65105"/>
                    <a:pt x="47374" y="65386"/>
                  </a:cubicBezTo>
                  <a:cubicBezTo>
                    <a:pt x="47553" y="65397"/>
                    <a:pt x="47730" y="65403"/>
                    <a:pt x="47905" y="65403"/>
                  </a:cubicBezTo>
                  <a:cubicBezTo>
                    <a:pt x="51846" y="65403"/>
                    <a:pt x="54861" y="62709"/>
                    <a:pt x="57914" y="60513"/>
                  </a:cubicBezTo>
                  <a:cubicBezTo>
                    <a:pt x="60022" y="58997"/>
                    <a:pt x="62261" y="57730"/>
                    <a:pt x="64794" y="57079"/>
                  </a:cubicBezTo>
                  <a:cubicBezTo>
                    <a:pt x="66513" y="56639"/>
                    <a:pt x="68289" y="56533"/>
                    <a:pt x="70060" y="56533"/>
                  </a:cubicBezTo>
                  <a:cubicBezTo>
                    <a:pt x="70737" y="56533"/>
                    <a:pt x="71413" y="56548"/>
                    <a:pt x="72085" y="56566"/>
                  </a:cubicBezTo>
                  <a:cubicBezTo>
                    <a:pt x="73290" y="56602"/>
                    <a:pt x="74498" y="56647"/>
                    <a:pt x="75699" y="56647"/>
                  </a:cubicBezTo>
                  <a:cubicBezTo>
                    <a:pt x="78737" y="56647"/>
                    <a:pt x="81729" y="56359"/>
                    <a:pt x="84506" y="54899"/>
                  </a:cubicBezTo>
                  <a:cubicBezTo>
                    <a:pt x="87827" y="53149"/>
                    <a:pt x="90401" y="50170"/>
                    <a:pt x="92240" y="46951"/>
                  </a:cubicBezTo>
                  <a:cubicBezTo>
                    <a:pt x="94098" y="43697"/>
                    <a:pt x="95238" y="39977"/>
                    <a:pt x="95388" y="36226"/>
                  </a:cubicBezTo>
                  <a:cubicBezTo>
                    <a:pt x="95537" y="32518"/>
                    <a:pt x="94437" y="28720"/>
                    <a:pt x="92938" y="25363"/>
                  </a:cubicBezTo>
                  <a:cubicBezTo>
                    <a:pt x="91350" y="21805"/>
                    <a:pt x="88961" y="18537"/>
                    <a:pt x="85760" y="16274"/>
                  </a:cubicBezTo>
                  <a:cubicBezTo>
                    <a:pt x="83314" y="14546"/>
                    <a:pt x="80468" y="13682"/>
                    <a:pt x="77565" y="13682"/>
                  </a:cubicBezTo>
                  <a:cubicBezTo>
                    <a:pt x="76415" y="13682"/>
                    <a:pt x="75256" y="13818"/>
                    <a:pt x="74110" y="14088"/>
                  </a:cubicBezTo>
                  <a:cubicBezTo>
                    <a:pt x="69514" y="15172"/>
                    <a:pt x="65467" y="17814"/>
                    <a:pt x="60670" y="17814"/>
                  </a:cubicBezTo>
                  <a:cubicBezTo>
                    <a:pt x="60419" y="17814"/>
                    <a:pt x="60165" y="17807"/>
                    <a:pt x="59909" y="17792"/>
                  </a:cubicBezTo>
                  <a:cubicBezTo>
                    <a:pt x="55149" y="17511"/>
                    <a:pt x="51280" y="14280"/>
                    <a:pt x="48921" y="10326"/>
                  </a:cubicBezTo>
                  <a:cubicBezTo>
                    <a:pt x="47810" y="8463"/>
                    <a:pt x="46908" y="6498"/>
                    <a:pt x="45570" y="4778"/>
                  </a:cubicBezTo>
                  <a:cubicBezTo>
                    <a:pt x="44136" y="2951"/>
                    <a:pt x="42124" y="1798"/>
                    <a:pt x="39944" y="1087"/>
                  </a:cubicBezTo>
                  <a:cubicBezTo>
                    <a:pt x="37609" y="329"/>
                    <a:pt x="35096" y="216"/>
                    <a:pt x="32665" y="97"/>
                  </a:cubicBezTo>
                  <a:cubicBezTo>
                    <a:pt x="31424" y="36"/>
                    <a:pt x="30181" y="0"/>
                    <a:pt x="2893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4" name="Google Shape;23;p59"/>
            <p:cNvSpPr/>
            <p:nvPr/>
          </p:nvSpPr>
          <p:spPr>
            <a:xfrm rot="10045800">
              <a:off x="3993480" y="-1502280"/>
              <a:ext cx="1536120" cy="983880"/>
            </a:xfrm>
            <a:custGeom>
              <a:avLst/>
              <a:gdLst/>
              <a:ahLst/>
              <a:rect l="l" t="t" r="r" b="b"/>
              <a:pathLst>
                <a:path w="19619" h="12568">
                  <a:moveTo>
                    <a:pt x="3732" y="188"/>
                  </a:moveTo>
                  <a:cubicBezTo>
                    <a:pt x="4644" y="188"/>
                    <a:pt x="5371" y="901"/>
                    <a:pt x="5830" y="1671"/>
                  </a:cubicBezTo>
                  <a:cubicBezTo>
                    <a:pt x="6761" y="3212"/>
                    <a:pt x="7800" y="4626"/>
                    <a:pt x="9371" y="5564"/>
                  </a:cubicBezTo>
                  <a:cubicBezTo>
                    <a:pt x="10160" y="6035"/>
                    <a:pt x="11031" y="6263"/>
                    <a:pt x="11938" y="6286"/>
                  </a:cubicBezTo>
                  <a:cubicBezTo>
                    <a:pt x="12000" y="6288"/>
                    <a:pt x="12062" y="6289"/>
                    <a:pt x="12124" y="6289"/>
                  </a:cubicBezTo>
                  <a:cubicBezTo>
                    <a:pt x="12934" y="6289"/>
                    <a:pt x="13717" y="6144"/>
                    <a:pt x="14511" y="6144"/>
                  </a:cubicBezTo>
                  <a:cubicBezTo>
                    <a:pt x="14857" y="6144"/>
                    <a:pt x="15204" y="6171"/>
                    <a:pt x="15557" y="6250"/>
                  </a:cubicBezTo>
                  <a:cubicBezTo>
                    <a:pt x="17230" y="6639"/>
                    <a:pt x="18472" y="7934"/>
                    <a:pt x="17630" y="9631"/>
                  </a:cubicBezTo>
                  <a:cubicBezTo>
                    <a:pt x="16990" y="10915"/>
                    <a:pt x="15581" y="11811"/>
                    <a:pt x="14239" y="12175"/>
                  </a:cubicBezTo>
                  <a:cubicBezTo>
                    <a:pt x="13733" y="12314"/>
                    <a:pt x="13216" y="12373"/>
                    <a:pt x="12697" y="12373"/>
                  </a:cubicBezTo>
                  <a:cubicBezTo>
                    <a:pt x="11064" y="12373"/>
                    <a:pt x="9400" y="11783"/>
                    <a:pt x="7932" y="11189"/>
                  </a:cubicBezTo>
                  <a:cubicBezTo>
                    <a:pt x="5800" y="10329"/>
                    <a:pt x="3297" y="9684"/>
                    <a:pt x="1734" y="7917"/>
                  </a:cubicBezTo>
                  <a:cubicBezTo>
                    <a:pt x="312" y="6150"/>
                    <a:pt x="1" y="3725"/>
                    <a:pt x="1243" y="1771"/>
                  </a:cubicBezTo>
                  <a:cubicBezTo>
                    <a:pt x="1703" y="1049"/>
                    <a:pt x="2414" y="482"/>
                    <a:pt x="3244" y="255"/>
                  </a:cubicBezTo>
                  <a:cubicBezTo>
                    <a:pt x="3412" y="209"/>
                    <a:pt x="3575" y="188"/>
                    <a:pt x="3732" y="188"/>
                  </a:cubicBezTo>
                  <a:close/>
                  <a:moveTo>
                    <a:pt x="3699" y="0"/>
                  </a:moveTo>
                  <a:cubicBezTo>
                    <a:pt x="3355" y="0"/>
                    <a:pt x="2994" y="76"/>
                    <a:pt x="2622" y="238"/>
                  </a:cubicBezTo>
                  <a:cubicBezTo>
                    <a:pt x="1147" y="876"/>
                    <a:pt x="342" y="2603"/>
                    <a:pt x="229" y="4113"/>
                  </a:cubicBezTo>
                  <a:cubicBezTo>
                    <a:pt x="121" y="5568"/>
                    <a:pt x="669" y="6963"/>
                    <a:pt x="1568" y="8081"/>
                  </a:cubicBezTo>
                  <a:lnTo>
                    <a:pt x="1568" y="8081"/>
                  </a:lnTo>
                  <a:cubicBezTo>
                    <a:pt x="1569" y="8082"/>
                    <a:pt x="1570" y="8083"/>
                    <a:pt x="1572" y="8085"/>
                  </a:cubicBezTo>
                  <a:cubicBezTo>
                    <a:pt x="1572" y="8085"/>
                    <a:pt x="1572" y="8085"/>
                    <a:pt x="1572" y="8085"/>
                  </a:cubicBezTo>
                  <a:lnTo>
                    <a:pt x="1572" y="8085"/>
                  </a:lnTo>
                  <a:cubicBezTo>
                    <a:pt x="1573" y="8087"/>
                    <a:pt x="1575" y="8088"/>
                    <a:pt x="1576" y="8090"/>
                  </a:cubicBezTo>
                  <a:lnTo>
                    <a:pt x="1576" y="8090"/>
                  </a:lnTo>
                  <a:cubicBezTo>
                    <a:pt x="3135" y="9842"/>
                    <a:pt x="5498" y="10420"/>
                    <a:pt x="7591" y="11297"/>
                  </a:cubicBezTo>
                  <a:cubicBezTo>
                    <a:pt x="9224" y="11982"/>
                    <a:pt x="10952" y="12567"/>
                    <a:pt x="12719" y="12567"/>
                  </a:cubicBezTo>
                  <a:cubicBezTo>
                    <a:pt x="13183" y="12567"/>
                    <a:pt x="13650" y="12527"/>
                    <a:pt x="14118" y="12438"/>
                  </a:cubicBezTo>
                  <a:cubicBezTo>
                    <a:pt x="15976" y="12085"/>
                    <a:pt x="19619" y="9350"/>
                    <a:pt x="17690" y="7195"/>
                  </a:cubicBezTo>
                  <a:cubicBezTo>
                    <a:pt x="16774" y="6171"/>
                    <a:pt x="15565" y="5948"/>
                    <a:pt x="14315" y="5948"/>
                  </a:cubicBezTo>
                  <a:cubicBezTo>
                    <a:pt x="13625" y="5948"/>
                    <a:pt x="12922" y="6016"/>
                    <a:pt x="12249" y="6054"/>
                  </a:cubicBezTo>
                  <a:cubicBezTo>
                    <a:pt x="12154" y="6060"/>
                    <a:pt x="12060" y="6062"/>
                    <a:pt x="11967" y="6062"/>
                  </a:cubicBezTo>
                  <a:cubicBezTo>
                    <a:pt x="9247" y="6062"/>
                    <a:pt x="7280" y="3739"/>
                    <a:pt x="6033" y="1551"/>
                  </a:cubicBezTo>
                  <a:cubicBezTo>
                    <a:pt x="5487" y="596"/>
                    <a:pt x="4662" y="0"/>
                    <a:pt x="369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5" name="Google Shape;24;p59"/>
            <p:cNvSpPr/>
            <p:nvPr/>
          </p:nvSpPr>
          <p:spPr>
            <a:xfrm rot="10045800">
              <a:off x="3736080" y="-1669320"/>
              <a:ext cx="2019600" cy="1356840"/>
            </a:xfrm>
            <a:custGeom>
              <a:avLst/>
              <a:gdLst/>
              <a:ahLst/>
              <a:rect l="l" t="t" r="r" b="b"/>
              <a:pathLst>
                <a:path w="25793" h="17330">
                  <a:moveTo>
                    <a:pt x="5611" y="224"/>
                  </a:moveTo>
                  <a:cubicBezTo>
                    <a:pt x="8406" y="224"/>
                    <a:pt x="9246" y="3199"/>
                    <a:pt x="10887" y="4921"/>
                  </a:cubicBezTo>
                  <a:cubicBezTo>
                    <a:pt x="12560" y="6671"/>
                    <a:pt x="14859" y="6682"/>
                    <a:pt x="17097" y="6988"/>
                  </a:cubicBezTo>
                  <a:cubicBezTo>
                    <a:pt x="19439" y="7310"/>
                    <a:pt x="22461" y="8170"/>
                    <a:pt x="23864" y="10237"/>
                  </a:cubicBezTo>
                  <a:cubicBezTo>
                    <a:pt x="25178" y="12165"/>
                    <a:pt x="23655" y="14416"/>
                    <a:pt x="22036" y="15540"/>
                  </a:cubicBezTo>
                  <a:cubicBezTo>
                    <a:pt x="19917" y="17015"/>
                    <a:pt x="17497" y="16381"/>
                    <a:pt x="15121" y="16787"/>
                  </a:cubicBezTo>
                  <a:cubicBezTo>
                    <a:pt x="14452" y="16901"/>
                    <a:pt x="13814" y="17068"/>
                    <a:pt x="13126" y="17098"/>
                  </a:cubicBezTo>
                  <a:cubicBezTo>
                    <a:pt x="13081" y="17100"/>
                    <a:pt x="13037" y="17101"/>
                    <a:pt x="12992" y="17101"/>
                  </a:cubicBezTo>
                  <a:cubicBezTo>
                    <a:pt x="12239" y="17101"/>
                    <a:pt x="11504" y="16823"/>
                    <a:pt x="10827" y="16507"/>
                  </a:cubicBezTo>
                  <a:cubicBezTo>
                    <a:pt x="9675" y="15963"/>
                    <a:pt x="8713" y="15091"/>
                    <a:pt x="7597" y="14494"/>
                  </a:cubicBezTo>
                  <a:cubicBezTo>
                    <a:pt x="6684" y="13999"/>
                    <a:pt x="5637" y="13790"/>
                    <a:pt x="4628" y="13581"/>
                  </a:cubicBezTo>
                  <a:cubicBezTo>
                    <a:pt x="3853" y="13419"/>
                    <a:pt x="3159" y="13247"/>
                    <a:pt x="2527" y="12732"/>
                  </a:cubicBezTo>
                  <a:cubicBezTo>
                    <a:pt x="1930" y="12255"/>
                    <a:pt x="1517" y="11502"/>
                    <a:pt x="1243" y="10810"/>
                  </a:cubicBezTo>
                  <a:cubicBezTo>
                    <a:pt x="951" y="10063"/>
                    <a:pt x="1039" y="9191"/>
                    <a:pt x="819" y="8415"/>
                  </a:cubicBezTo>
                  <a:cubicBezTo>
                    <a:pt x="687" y="7937"/>
                    <a:pt x="496" y="7484"/>
                    <a:pt x="377" y="6999"/>
                  </a:cubicBezTo>
                  <a:cubicBezTo>
                    <a:pt x="185" y="6247"/>
                    <a:pt x="311" y="5370"/>
                    <a:pt x="449" y="4623"/>
                  </a:cubicBezTo>
                  <a:cubicBezTo>
                    <a:pt x="998" y="2234"/>
                    <a:pt x="2939" y="335"/>
                    <a:pt x="5447" y="227"/>
                  </a:cubicBezTo>
                  <a:cubicBezTo>
                    <a:pt x="5502" y="225"/>
                    <a:pt x="5557" y="224"/>
                    <a:pt x="5611" y="224"/>
                  </a:cubicBezTo>
                  <a:close/>
                  <a:moveTo>
                    <a:pt x="5404" y="1"/>
                  </a:moveTo>
                  <a:cubicBezTo>
                    <a:pt x="2835" y="1"/>
                    <a:pt x="779" y="2176"/>
                    <a:pt x="229" y="4555"/>
                  </a:cubicBezTo>
                  <a:lnTo>
                    <a:pt x="229" y="4555"/>
                  </a:lnTo>
                  <a:cubicBezTo>
                    <a:pt x="228" y="4557"/>
                    <a:pt x="227" y="4560"/>
                    <a:pt x="227" y="4563"/>
                  </a:cubicBezTo>
                  <a:cubicBezTo>
                    <a:pt x="227" y="4563"/>
                    <a:pt x="227" y="4563"/>
                    <a:pt x="227" y="4563"/>
                  </a:cubicBezTo>
                  <a:lnTo>
                    <a:pt x="227" y="4563"/>
                  </a:lnTo>
                  <a:cubicBezTo>
                    <a:pt x="227" y="4564"/>
                    <a:pt x="226" y="4566"/>
                    <a:pt x="226" y="4567"/>
                  </a:cubicBezTo>
                  <a:lnTo>
                    <a:pt x="226" y="4567"/>
                  </a:lnTo>
                  <a:cubicBezTo>
                    <a:pt x="36" y="5611"/>
                    <a:pt x="1" y="6612"/>
                    <a:pt x="317" y="7638"/>
                  </a:cubicBezTo>
                  <a:cubicBezTo>
                    <a:pt x="513" y="8278"/>
                    <a:pt x="736" y="8868"/>
                    <a:pt x="813" y="9543"/>
                  </a:cubicBezTo>
                  <a:cubicBezTo>
                    <a:pt x="872" y="10015"/>
                    <a:pt x="872" y="10409"/>
                    <a:pt x="1022" y="10869"/>
                  </a:cubicBezTo>
                  <a:cubicBezTo>
                    <a:pt x="1309" y="11729"/>
                    <a:pt x="1894" y="12523"/>
                    <a:pt x="2599" y="13085"/>
                  </a:cubicBezTo>
                  <a:cubicBezTo>
                    <a:pt x="3429" y="13754"/>
                    <a:pt x="4689" y="13807"/>
                    <a:pt x="5692" y="14046"/>
                  </a:cubicBezTo>
                  <a:cubicBezTo>
                    <a:pt x="8110" y="14631"/>
                    <a:pt x="9776" y="16632"/>
                    <a:pt x="12183" y="17230"/>
                  </a:cubicBezTo>
                  <a:cubicBezTo>
                    <a:pt x="12466" y="17301"/>
                    <a:pt x="12752" y="17330"/>
                    <a:pt x="13039" y="17330"/>
                  </a:cubicBezTo>
                  <a:cubicBezTo>
                    <a:pt x="13759" y="17330"/>
                    <a:pt x="14486" y="17149"/>
                    <a:pt x="15181" y="17009"/>
                  </a:cubicBezTo>
                  <a:cubicBezTo>
                    <a:pt x="15760" y="16891"/>
                    <a:pt x="16344" y="16869"/>
                    <a:pt x="16929" y="16869"/>
                  </a:cubicBezTo>
                  <a:cubicBezTo>
                    <a:pt x="17273" y="16869"/>
                    <a:pt x="17618" y="16876"/>
                    <a:pt x="17963" y="16876"/>
                  </a:cubicBezTo>
                  <a:cubicBezTo>
                    <a:pt x="18422" y="16876"/>
                    <a:pt x="18881" y="16863"/>
                    <a:pt x="19338" y="16800"/>
                  </a:cubicBezTo>
                  <a:cubicBezTo>
                    <a:pt x="22204" y="16400"/>
                    <a:pt x="25793" y="13485"/>
                    <a:pt x="24175" y="10301"/>
                  </a:cubicBezTo>
                  <a:cubicBezTo>
                    <a:pt x="23302" y="8594"/>
                    <a:pt x="21009" y="7729"/>
                    <a:pt x="19289" y="7214"/>
                  </a:cubicBezTo>
                  <a:cubicBezTo>
                    <a:pt x="16852" y="6492"/>
                    <a:pt x="14022" y="6910"/>
                    <a:pt x="11855" y="5447"/>
                  </a:cubicBezTo>
                  <a:cubicBezTo>
                    <a:pt x="10374" y="4449"/>
                    <a:pt x="9735" y="2735"/>
                    <a:pt x="8618" y="1422"/>
                  </a:cubicBezTo>
                  <a:cubicBezTo>
                    <a:pt x="7817" y="472"/>
                    <a:pt x="6665" y="12"/>
                    <a:pt x="5447" y="1"/>
                  </a:cubicBezTo>
                  <a:cubicBezTo>
                    <a:pt x="5432" y="1"/>
                    <a:pt x="5418" y="1"/>
                    <a:pt x="540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6" name="Google Shape;25;p59"/>
            <p:cNvSpPr/>
            <p:nvPr/>
          </p:nvSpPr>
          <p:spPr>
            <a:xfrm rot="10045800">
              <a:off x="3430800" y="-1889280"/>
              <a:ext cx="2604600" cy="1797120"/>
            </a:xfrm>
            <a:custGeom>
              <a:avLst/>
              <a:gdLst/>
              <a:ahLst/>
              <a:rect l="l" t="t" r="r" b="b"/>
              <a:pathLst>
                <a:path w="33264" h="22950">
                  <a:moveTo>
                    <a:pt x="7963" y="694"/>
                  </a:moveTo>
                  <a:cubicBezTo>
                    <a:pt x="9767" y="694"/>
                    <a:pt x="11539" y="1456"/>
                    <a:pt x="12733" y="3183"/>
                  </a:cubicBezTo>
                  <a:cubicBezTo>
                    <a:pt x="13389" y="4134"/>
                    <a:pt x="13902" y="5143"/>
                    <a:pt x="14674" y="6008"/>
                  </a:cubicBezTo>
                  <a:cubicBezTo>
                    <a:pt x="15390" y="6815"/>
                    <a:pt x="16297" y="7400"/>
                    <a:pt x="17295" y="7788"/>
                  </a:cubicBezTo>
                  <a:cubicBezTo>
                    <a:pt x="18037" y="8077"/>
                    <a:pt x="18841" y="8152"/>
                    <a:pt x="19639" y="8152"/>
                  </a:cubicBezTo>
                  <a:cubicBezTo>
                    <a:pt x="19977" y="8152"/>
                    <a:pt x="20314" y="8138"/>
                    <a:pt x="20644" y="8122"/>
                  </a:cubicBezTo>
                  <a:cubicBezTo>
                    <a:pt x="21097" y="8100"/>
                    <a:pt x="21543" y="8085"/>
                    <a:pt x="21986" y="8085"/>
                  </a:cubicBezTo>
                  <a:cubicBezTo>
                    <a:pt x="22978" y="8085"/>
                    <a:pt x="23954" y="8161"/>
                    <a:pt x="24944" y="8409"/>
                  </a:cubicBezTo>
                  <a:cubicBezTo>
                    <a:pt x="26049" y="8684"/>
                    <a:pt x="27077" y="9191"/>
                    <a:pt x="28003" y="9842"/>
                  </a:cubicBezTo>
                  <a:cubicBezTo>
                    <a:pt x="28940" y="10499"/>
                    <a:pt x="29495" y="11479"/>
                    <a:pt x="30362" y="12183"/>
                  </a:cubicBezTo>
                  <a:cubicBezTo>
                    <a:pt x="31961" y="13491"/>
                    <a:pt x="31795" y="15581"/>
                    <a:pt x="30881" y="17235"/>
                  </a:cubicBezTo>
                  <a:cubicBezTo>
                    <a:pt x="29907" y="18979"/>
                    <a:pt x="28122" y="20269"/>
                    <a:pt x="26205" y="20740"/>
                  </a:cubicBezTo>
                  <a:cubicBezTo>
                    <a:pt x="25556" y="20897"/>
                    <a:pt x="24882" y="20932"/>
                    <a:pt x="24205" y="20932"/>
                  </a:cubicBezTo>
                  <a:cubicBezTo>
                    <a:pt x="23637" y="20932"/>
                    <a:pt x="23068" y="20907"/>
                    <a:pt x="22511" y="20907"/>
                  </a:cubicBezTo>
                  <a:cubicBezTo>
                    <a:pt x="22460" y="20907"/>
                    <a:pt x="22409" y="20908"/>
                    <a:pt x="22359" y="20908"/>
                  </a:cubicBezTo>
                  <a:cubicBezTo>
                    <a:pt x="21046" y="20920"/>
                    <a:pt x="19875" y="21248"/>
                    <a:pt x="18656" y="21732"/>
                  </a:cubicBezTo>
                  <a:cubicBezTo>
                    <a:pt x="17874" y="22044"/>
                    <a:pt x="17148" y="22242"/>
                    <a:pt x="16387" y="22242"/>
                  </a:cubicBezTo>
                  <a:cubicBezTo>
                    <a:pt x="15969" y="22242"/>
                    <a:pt x="15540" y="22182"/>
                    <a:pt x="15085" y="22049"/>
                  </a:cubicBezTo>
                  <a:cubicBezTo>
                    <a:pt x="13748" y="21661"/>
                    <a:pt x="12607" y="20740"/>
                    <a:pt x="11550" y="19875"/>
                  </a:cubicBezTo>
                  <a:cubicBezTo>
                    <a:pt x="10696" y="19170"/>
                    <a:pt x="9872" y="18460"/>
                    <a:pt x="8833" y="18042"/>
                  </a:cubicBezTo>
                  <a:cubicBezTo>
                    <a:pt x="7752" y="17606"/>
                    <a:pt x="6617" y="17427"/>
                    <a:pt x="5471" y="17259"/>
                  </a:cubicBezTo>
                  <a:cubicBezTo>
                    <a:pt x="4270" y="17086"/>
                    <a:pt x="3153" y="16942"/>
                    <a:pt x="2318" y="15969"/>
                  </a:cubicBezTo>
                  <a:cubicBezTo>
                    <a:pt x="1565" y="15104"/>
                    <a:pt x="945" y="13610"/>
                    <a:pt x="1254" y="12464"/>
                  </a:cubicBezTo>
                  <a:cubicBezTo>
                    <a:pt x="1362" y="12039"/>
                    <a:pt x="1595" y="11711"/>
                    <a:pt x="1661" y="11270"/>
                  </a:cubicBezTo>
                  <a:cubicBezTo>
                    <a:pt x="1744" y="10726"/>
                    <a:pt x="1607" y="10183"/>
                    <a:pt x="1463" y="9669"/>
                  </a:cubicBezTo>
                  <a:cubicBezTo>
                    <a:pt x="1278" y="9018"/>
                    <a:pt x="1058" y="8415"/>
                    <a:pt x="1033" y="7728"/>
                  </a:cubicBezTo>
                  <a:cubicBezTo>
                    <a:pt x="1009" y="6928"/>
                    <a:pt x="1188" y="6121"/>
                    <a:pt x="1410" y="5352"/>
                  </a:cubicBezTo>
                  <a:cubicBezTo>
                    <a:pt x="2344" y="2493"/>
                    <a:pt x="5190" y="694"/>
                    <a:pt x="7963" y="694"/>
                  </a:cubicBezTo>
                  <a:close/>
                  <a:moveTo>
                    <a:pt x="8073" y="0"/>
                  </a:moveTo>
                  <a:cubicBezTo>
                    <a:pt x="7691" y="0"/>
                    <a:pt x="7312" y="26"/>
                    <a:pt x="6945" y="72"/>
                  </a:cubicBezTo>
                  <a:cubicBezTo>
                    <a:pt x="4045" y="429"/>
                    <a:pt x="1667" y="2384"/>
                    <a:pt x="754" y="5150"/>
                  </a:cubicBezTo>
                  <a:lnTo>
                    <a:pt x="754" y="5150"/>
                  </a:lnTo>
                  <a:cubicBezTo>
                    <a:pt x="752" y="5157"/>
                    <a:pt x="749" y="5165"/>
                    <a:pt x="747" y="5173"/>
                  </a:cubicBezTo>
                  <a:cubicBezTo>
                    <a:pt x="747" y="5173"/>
                    <a:pt x="747" y="5173"/>
                    <a:pt x="747" y="5173"/>
                  </a:cubicBezTo>
                  <a:lnTo>
                    <a:pt x="747" y="5173"/>
                  </a:lnTo>
                  <a:cubicBezTo>
                    <a:pt x="743" y="5183"/>
                    <a:pt x="740" y="5193"/>
                    <a:pt x="738" y="5204"/>
                  </a:cubicBezTo>
                  <a:lnTo>
                    <a:pt x="738" y="5204"/>
                  </a:lnTo>
                  <a:cubicBezTo>
                    <a:pt x="455" y="6195"/>
                    <a:pt x="200" y="7369"/>
                    <a:pt x="400" y="8403"/>
                  </a:cubicBezTo>
                  <a:cubicBezTo>
                    <a:pt x="515" y="8994"/>
                    <a:pt x="717" y="9555"/>
                    <a:pt x="884" y="10140"/>
                  </a:cubicBezTo>
                  <a:cubicBezTo>
                    <a:pt x="1094" y="10887"/>
                    <a:pt x="937" y="11424"/>
                    <a:pt x="658" y="12105"/>
                  </a:cubicBezTo>
                  <a:cubicBezTo>
                    <a:pt x="0" y="13730"/>
                    <a:pt x="1141" y="15969"/>
                    <a:pt x="2389" y="17008"/>
                  </a:cubicBezTo>
                  <a:cubicBezTo>
                    <a:pt x="3117" y="17612"/>
                    <a:pt x="4098" y="17744"/>
                    <a:pt x="4999" y="17880"/>
                  </a:cubicBezTo>
                  <a:cubicBezTo>
                    <a:pt x="6157" y="18053"/>
                    <a:pt x="7304" y="18209"/>
                    <a:pt x="8409" y="18603"/>
                  </a:cubicBezTo>
                  <a:cubicBezTo>
                    <a:pt x="10660" y="19420"/>
                    <a:pt x="12099" y="21630"/>
                    <a:pt x="14345" y="22509"/>
                  </a:cubicBezTo>
                  <a:cubicBezTo>
                    <a:pt x="15068" y="22790"/>
                    <a:pt x="15770" y="22949"/>
                    <a:pt x="16502" y="22949"/>
                  </a:cubicBezTo>
                  <a:cubicBezTo>
                    <a:pt x="16779" y="22949"/>
                    <a:pt x="17060" y="22926"/>
                    <a:pt x="17348" y="22879"/>
                  </a:cubicBezTo>
                  <a:cubicBezTo>
                    <a:pt x="18566" y="22670"/>
                    <a:pt x="19660" y="21983"/>
                    <a:pt x="20872" y="21732"/>
                  </a:cubicBezTo>
                  <a:cubicBezTo>
                    <a:pt x="21483" y="21600"/>
                    <a:pt x="22111" y="21569"/>
                    <a:pt x="22742" y="21569"/>
                  </a:cubicBezTo>
                  <a:cubicBezTo>
                    <a:pt x="23295" y="21569"/>
                    <a:pt x="23850" y="21593"/>
                    <a:pt x="24398" y="21593"/>
                  </a:cubicBezTo>
                  <a:cubicBezTo>
                    <a:pt x="24584" y="21593"/>
                    <a:pt x="24768" y="21590"/>
                    <a:pt x="24951" y="21583"/>
                  </a:cubicBezTo>
                  <a:cubicBezTo>
                    <a:pt x="25930" y="21542"/>
                    <a:pt x="26843" y="21327"/>
                    <a:pt x="27746" y="20938"/>
                  </a:cubicBezTo>
                  <a:cubicBezTo>
                    <a:pt x="30582" y="19726"/>
                    <a:pt x="33264" y="16220"/>
                    <a:pt x="31908" y="13073"/>
                  </a:cubicBezTo>
                  <a:cubicBezTo>
                    <a:pt x="31675" y="12541"/>
                    <a:pt x="31269" y="12082"/>
                    <a:pt x="30845" y="11700"/>
                  </a:cubicBezTo>
                  <a:cubicBezTo>
                    <a:pt x="30367" y="11264"/>
                    <a:pt x="29996" y="10757"/>
                    <a:pt x="29555" y="10284"/>
                  </a:cubicBezTo>
                  <a:cubicBezTo>
                    <a:pt x="28499" y="9161"/>
                    <a:pt x="27118" y="8397"/>
                    <a:pt x="25668" y="7902"/>
                  </a:cubicBezTo>
                  <a:cubicBezTo>
                    <a:pt x="24487" y="7501"/>
                    <a:pt x="23292" y="7405"/>
                    <a:pt x="22084" y="7405"/>
                  </a:cubicBezTo>
                  <a:cubicBezTo>
                    <a:pt x="21397" y="7405"/>
                    <a:pt x="20707" y="7436"/>
                    <a:pt x="20012" y="7460"/>
                  </a:cubicBezTo>
                  <a:cubicBezTo>
                    <a:pt x="19921" y="7463"/>
                    <a:pt x="19831" y="7465"/>
                    <a:pt x="19742" y="7465"/>
                  </a:cubicBezTo>
                  <a:cubicBezTo>
                    <a:pt x="17640" y="7465"/>
                    <a:pt x="15944" y="6593"/>
                    <a:pt x="14643" y="4903"/>
                  </a:cubicBezTo>
                  <a:cubicBezTo>
                    <a:pt x="13521" y="3434"/>
                    <a:pt x="12905" y="1852"/>
                    <a:pt x="11287" y="824"/>
                  </a:cubicBezTo>
                  <a:cubicBezTo>
                    <a:pt x="10343" y="223"/>
                    <a:pt x="9195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7" name="Google Shape;26;p59"/>
            <p:cNvSpPr/>
            <p:nvPr/>
          </p:nvSpPr>
          <p:spPr>
            <a:xfrm rot="10045800">
              <a:off x="3182760" y="-2078280"/>
              <a:ext cx="3107880" cy="2170440"/>
            </a:xfrm>
            <a:custGeom>
              <a:avLst/>
              <a:gdLst/>
              <a:ahLst/>
              <a:rect l="l" t="t" r="r" b="b"/>
              <a:pathLst>
                <a:path w="39690" h="27719">
                  <a:moveTo>
                    <a:pt x="10107" y="247"/>
                  </a:moveTo>
                  <a:cubicBezTo>
                    <a:pt x="11089" y="247"/>
                    <a:pt x="12075" y="384"/>
                    <a:pt x="13020" y="660"/>
                  </a:cubicBezTo>
                  <a:cubicBezTo>
                    <a:pt x="15815" y="1471"/>
                    <a:pt x="16650" y="4023"/>
                    <a:pt x="18263" y="6106"/>
                  </a:cubicBezTo>
                  <a:cubicBezTo>
                    <a:pt x="19523" y="7725"/>
                    <a:pt x="21320" y="8739"/>
                    <a:pt x="23362" y="8895"/>
                  </a:cubicBezTo>
                  <a:cubicBezTo>
                    <a:pt x="23522" y="8907"/>
                    <a:pt x="23683" y="8913"/>
                    <a:pt x="23843" y="8913"/>
                  </a:cubicBezTo>
                  <a:cubicBezTo>
                    <a:pt x="24887" y="8913"/>
                    <a:pt x="25939" y="8685"/>
                    <a:pt x="26964" y="8530"/>
                  </a:cubicBezTo>
                  <a:cubicBezTo>
                    <a:pt x="27556" y="8442"/>
                    <a:pt x="28143" y="8392"/>
                    <a:pt x="28727" y="8392"/>
                  </a:cubicBezTo>
                  <a:cubicBezTo>
                    <a:pt x="29603" y="8392"/>
                    <a:pt x="30472" y="8504"/>
                    <a:pt x="31335" y="8769"/>
                  </a:cubicBezTo>
                  <a:cubicBezTo>
                    <a:pt x="33502" y="9426"/>
                    <a:pt x="35169" y="11104"/>
                    <a:pt x="36536" y="12837"/>
                  </a:cubicBezTo>
                  <a:cubicBezTo>
                    <a:pt x="37910" y="14574"/>
                    <a:pt x="38841" y="16318"/>
                    <a:pt x="38507" y="18598"/>
                  </a:cubicBezTo>
                  <a:cubicBezTo>
                    <a:pt x="38202" y="20618"/>
                    <a:pt x="36955" y="22427"/>
                    <a:pt x="35360" y="23651"/>
                  </a:cubicBezTo>
                  <a:cubicBezTo>
                    <a:pt x="33700" y="24935"/>
                    <a:pt x="31747" y="25234"/>
                    <a:pt x="29699" y="25234"/>
                  </a:cubicBezTo>
                  <a:cubicBezTo>
                    <a:pt x="27411" y="25234"/>
                    <a:pt x="25423" y="25240"/>
                    <a:pt x="23326" y="26266"/>
                  </a:cubicBezTo>
                  <a:cubicBezTo>
                    <a:pt x="22413" y="26715"/>
                    <a:pt x="21535" y="27216"/>
                    <a:pt x="20537" y="27449"/>
                  </a:cubicBezTo>
                  <a:cubicBezTo>
                    <a:pt x="20244" y="27519"/>
                    <a:pt x="19948" y="27551"/>
                    <a:pt x="19652" y="27551"/>
                  </a:cubicBezTo>
                  <a:cubicBezTo>
                    <a:pt x="18561" y="27551"/>
                    <a:pt x="17470" y="27122"/>
                    <a:pt x="16531" y="26619"/>
                  </a:cubicBezTo>
                  <a:cubicBezTo>
                    <a:pt x="14561" y="25568"/>
                    <a:pt x="13169" y="23765"/>
                    <a:pt x="11353" y="22511"/>
                  </a:cubicBezTo>
                  <a:cubicBezTo>
                    <a:pt x="9890" y="21495"/>
                    <a:pt x="8123" y="21214"/>
                    <a:pt x="6397" y="21018"/>
                  </a:cubicBezTo>
                  <a:cubicBezTo>
                    <a:pt x="5333" y="20892"/>
                    <a:pt x="4241" y="20839"/>
                    <a:pt x="3219" y="20497"/>
                  </a:cubicBezTo>
                  <a:cubicBezTo>
                    <a:pt x="1941" y="20080"/>
                    <a:pt x="1224" y="18826"/>
                    <a:pt x="766" y="17650"/>
                  </a:cubicBezTo>
                  <a:cubicBezTo>
                    <a:pt x="400" y="16724"/>
                    <a:pt x="215" y="15673"/>
                    <a:pt x="466" y="14700"/>
                  </a:cubicBezTo>
                  <a:cubicBezTo>
                    <a:pt x="694" y="13822"/>
                    <a:pt x="1505" y="13374"/>
                    <a:pt x="1643" y="12413"/>
                  </a:cubicBezTo>
                  <a:cubicBezTo>
                    <a:pt x="1775" y="11517"/>
                    <a:pt x="1326" y="10572"/>
                    <a:pt x="1105" y="9731"/>
                  </a:cubicBezTo>
                  <a:cubicBezTo>
                    <a:pt x="747" y="8370"/>
                    <a:pt x="1153" y="6840"/>
                    <a:pt x="1613" y="5556"/>
                  </a:cubicBezTo>
                  <a:cubicBezTo>
                    <a:pt x="2982" y="2065"/>
                    <a:pt x="6524" y="247"/>
                    <a:pt x="10107" y="247"/>
                  </a:cubicBezTo>
                  <a:close/>
                  <a:moveTo>
                    <a:pt x="10127" y="1"/>
                  </a:moveTo>
                  <a:cubicBezTo>
                    <a:pt x="8680" y="1"/>
                    <a:pt x="7227" y="299"/>
                    <a:pt x="5967" y="834"/>
                  </a:cubicBezTo>
                  <a:cubicBezTo>
                    <a:pt x="3838" y="1739"/>
                    <a:pt x="2246" y="3324"/>
                    <a:pt x="1396" y="5481"/>
                  </a:cubicBezTo>
                  <a:lnTo>
                    <a:pt x="1396" y="5481"/>
                  </a:lnTo>
                  <a:cubicBezTo>
                    <a:pt x="1395" y="5484"/>
                    <a:pt x="1393" y="5488"/>
                    <a:pt x="1392" y="5492"/>
                  </a:cubicBezTo>
                  <a:cubicBezTo>
                    <a:pt x="1392" y="5492"/>
                    <a:pt x="1392" y="5492"/>
                    <a:pt x="1392" y="5492"/>
                  </a:cubicBezTo>
                  <a:lnTo>
                    <a:pt x="1392" y="5492"/>
                  </a:lnTo>
                  <a:cubicBezTo>
                    <a:pt x="1391" y="5494"/>
                    <a:pt x="1390" y="5496"/>
                    <a:pt x="1390" y="5499"/>
                  </a:cubicBezTo>
                  <a:lnTo>
                    <a:pt x="1390" y="5499"/>
                  </a:lnTo>
                  <a:cubicBezTo>
                    <a:pt x="997" y="6594"/>
                    <a:pt x="759" y="7721"/>
                    <a:pt x="753" y="8888"/>
                  </a:cubicBezTo>
                  <a:cubicBezTo>
                    <a:pt x="741" y="10263"/>
                    <a:pt x="1697" y="11457"/>
                    <a:pt x="1320" y="12860"/>
                  </a:cubicBezTo>
                  <a:cubicBezTo>
                    <a:pt x="1196" y="13339"/>
                    <a:pt x="789" y="13697"/>
                    <a:pt x="502" y="14078"/>
                  </a:cubicBezTo>
                  <a:cubicBezTo>
                    <a:pt x="300" y="14353"/>
                    <a:pt x="215" y="14723"/>
                    <a:pt x="157" y="15051"/>
                  </a:cubicBezTo>
                  <a:cubicBezTo>
                    <a:pt x="0" y="15930"/>
                    <a:pt x="251" y="16886"/>
                    <a:pt x="544" y="17710"/>
                  </a:cubicBezTo>
                  <a:cubicBezTo>
                    <a:pt x="1213" y="19590"/>
                    <a:pt x="2437" y="20701"/>
                    <a:pt x="4408" y="21012"/>
                  </a:cubicBezTo>
                  <a:cubicBezTo>
                    <a:pt x="6684" y="21370"/>
                    <a:pt x="8964" y="21352"/>
                    <a:pt x="11006" y="22558"/>
                  </a:cubicBezTo>
                  <a:cubicBezTo>
                    <a:pt x="12058" y="23179"/>
                    <a:pt x="12930" y="24124"/>
                    <a:pt x="13844" y="24929"/>
                  </a:cubicBezTo>
                  <a:cubicBezTo>
                    <a:pt x="14715" y="25700"/>
                    <a:pt x="15641" y="26404"/>
                    <a:pt x="16668" y="26954"/>
                  </a:cubicBezTo>
                  <a:cubicBezTo>
                    <a:pt x="17627" y="27467"/>
                    <a:pt x="18583" y="27718"/>
                    <a:pt x="19540" y="27718"/>
                  </a:cubicBezTo>
                  <a:cubicBezTo>
                    <a:pt x="20442" y="27718"/>
                    <a:pt x="21345" y="27496"/>
                    <a:pt x="22257" y="27062"/>
                  </a:cubicBezTo>
                  <a:cubicBezTo>
                    <a:pt x="23411" y="26511"/>
                    <a:pt x="24486" y="25902"/>
                    <a:pt x="25746" y="25628"/>
                  </a:cubicBezTo>
                  <a:cubicBezTo>
                    <a:pt x="26463" y="25471"/>
                    <a:pt x="27200" y="25433"/>
                    <a:pt x="27939" y="25433"/>
                  </a:cubicBezTo>
                  <a:cubicBezTo>
                    <a:pt x="28633" y="25433"/>
                    <a:pt x="29330" y="25467"/>
                    <a:pt x="30015" y="25467"/>
                  </a:cubicBezTo>
                  <a:cubicBezTo>
                    <a:pt x="32022" y="25461"/>
                    <a:pt x="33838" y="25042"/>
                    <a:pt x="35479" y="23848"/>
                  </a:cubicBezTo>
                  <a:cubicBezTo>
                    <a:pt x="38041" y="21985"/>
                    <a:pt x="39690" y="18283"/>
                    <a:pt x="38358" y="15213"/>
                  </a:cubicBezTo>
                  <a:cubicBezTo>
                    <a:pt x="37623" y="13523"/>
                    <a:pt x="36214" y="11922"/>
                    <a:pt x="34883" y="10663"/>
                  </a:cubicBezTo>
                  <a:cubicBezTo>
                    <a:pt x="33455" y="9313"/>
                    <a:pt x="31705" y="8453"/>
                    <a:pt x="29759" y="8202"/>
                  </a:cubicBezTo>
                  <a:cubicBezTo>
                    <a:pt x="29434" y="8160"/>
                    <a:pt x="29111" y="8142"/>
                    <a:pt x="28788" y="8142"/>
                  </a:cubicBezTo>
                  <a:cubicBezTo>
                    <a:pt x="27077" y="8142"/>
                    <a:pt x="25393" y="8638"/>
                    <a:pt x="23697" y="8638"/>
                  </a:cubicBezTo>
                  <a:cubicBezTo>
                    <a:pt x="23072" y="8638"/>
                    <a:pt x="22446" y="8570"/>
                    <a:pt x="21816" y="8387"/>
                  </a:cubicBezTo>
                  <a:cubicBezTo>
                    <a:pt x="19128" y="7606"/>
                    <a:pt x="17982" y="5145"/>
                    <a:pt x="16549" y="3012"/>
                  </a:cubicBezTo>
                  <a:cubicBezTo>
                    <a:pt x="15128" y="898"/>
                    <a:pt x="12638" y="1"/>
                    <a:pt x="101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8" name="Google Shape;27;p59"/>
            <p:cNvSpPr/>
            <p:nvPr/>
          </p:nvSpPr>
          <p:spPr>
            <a:xfrm rot="10045800">
              <a:off x="2904480" y="-2293560"/>
              <a:ext cx="3695040" cy="2579400"/>
            </a:xfrm>
            <a:custGeom>
              <a:avLst/>
              <a:gdLst/>
              <a:ahLst/>
              <a:rect l="l" t="t" r="r" b="b"/>
              <a:pathLst>
                <a:path w="47191" h="32940">
                  <a:moveTo>
                    <a:pt x="13083" y="234"/>
                  </a:moveTo>
                  <a:cubicBezTo>
                    <a:pt x="13223" y="234"/>
                    <a:pt x="13363" y="236"/>
                    <a:pt x="13503" y="239"/>
                  </a:cubicBezTo>
                  <a:cubicBezTo>
                    <a:pt x="16347" y="311"/>
                    <a:pt x="18974" y="1158"/>
                    <a:pt x="20647" y="3577"/>
                  </a:cubicBezTo>
                  <a:cubicBezTo>
                    <a:pt x="21912" y="5410"/>
                    <a:pt x="22731" y="7285"/>
                    <a:pt x="24558" y="8671"/>
                  </a:cubicBezTo>
                  <a:cubicBezTo>
                    <a:pt x="25836" y="9640"/>
                    <a:pt x="27404" y="10092"/>
                    <a:pt x="28986" y="10092"/>
                  </a:cubicBezTo>
                  <a:cubicBezTo>
                    <a:pt x="29422" y="10092"/>
                    <a:pt x="29859" y="10058"/>
                    <a:pt x="30291" y="9991"/>
                  </a:cubicBezTo>
                  <a:cubicBezTo>
                    <a:pt x="32254" y="9687"/>
                    <a:pt x="34104" y="9120"/>
                    <a:pt x="36014" y="9120"/>
                  </a:cubicBezTo>
                  <a:cubicBezTo>
                    <a:pt x="36805" y="9120"/>
                    <a:pt x="37606" y="9217"/>
                    <a:pt x="38430" y="9470"/>
                  </a:cubicBezTo>
                  <a:cubicBezTo>
                    <a:pt x="40640" y="10151"/>
                    <a:pt x="42366" y="11848"/>
                    <a:pt x="43709" y="13670"/>
                  </a:cubicBezTo>
                  <a:cubicBezTo>
                    <a:pt x="44850" y="15222"/>
                    <a:pt x="46002" y="17019"/>
                    <a:pt x="46325" y="18943"/>
                  </a:cubicBezTo>
                  <a:cubicBezTo>
                    <a:pt x="47000" y="22943"/>
                    <a:pt x="44288" y="27118"/>
                    <a:pt x="40723" y="28747"/>
                  </a:cubicBezTo>
                  <a:cubicBezTo>
                    <a:pt x="39365" y="29372"/>
                    <a:pt x="37892" y="29485"/>
                    <a:pt x="36410" y="29485"/>
                  </a:cubicBezTo>
                  <a:cubicBezTo>
                    <a:pt x="35565" y="29485"/>
                    <a:pt x="34716" y="29448"/>
                    <a:pt x="33884" y="29448"/>
                  </a:cubicBezTo>
                  <a:cubicBezTo>
                    <a:pt x="33730" y="29448"/>
                    <a:pt x="33578" y="29450"/>
                    <a:pt x="33425" y="29453"/>
                  </a:cubicBezTo>
                  <a:cubicBezTo>
                    <a:pt x="31002" y="29494"/>
                    <a:pt x="29078" y="30396"/>
                    <a:pt x="27025" y="31591"/>
                  </a:cubicBezTo>
                  <a:cubicBezTo>
                    <a:pt x="26033" y="32164"/>
                    <a:pt x="25024" y="32630"/>
                    <a:pt x="23864" y="32719"/>
                  </a:cubicBezTo>
                  <a:cubicBezTo>
                    <a:pt x="23751" y="32728"/>
                    <a:pt x="23637" y="32732"/>
                    <a:pt x="23523" y="32732"/>
                  </a:cubicBezTo>
                  <a:cubicBezTo>
                    <a:pt x="22244" y="32732"/>
                    <a:pt x="20961" y="32199"/>
                    <a:pt x="19876" y="31591"/>
                  </a:cubicBezTo>
                  <a:cubicBezTo>
                    <a:pt x="17750" y="30403"/>
                    <a:pt x="16191" y="28485"/>
                    <a:pt x="14363" y="26927"/>
                  </a:cubicBezTo>
                  <a:cubicBezTo>
                    <a:pt x="12877" y="25655"/>
                    <a:pt x="11050" y="25040"/>
                    <a:pt x="9138" y="24795"/>
                  </a:cubicBezTo>
                  <a:cubicBezTo>
                    <a:pt x="6858" y="24508"/>
                    <a:pt x="3859" y="24842"/>
                    <a:pt x="2151" y="23033"/>
                  </a:cubicBezTo>
                  <a:cubicBezTo>
                    <a:pt x="1106" y="21922"/>
                    <a:pt x="581" y="20167"/>
                    <a:pt x="444" y="18686"/>
                  </a:cubicBezTo>
                  <a:cubicBezTo>
                    <a:pt x="378" y="17975"/>
                    <a:pt x="467" y="17253"/>
                    <a:pt x="772" y="16608"/>
                  </a:cubicBezTo>
                  <a:cubicBezTo>
                    <a:pt x="1059" y="15999"/>
                    <a:pt x="1704" y="15628"/>
                    <a:pt x="2115" y="15120"/>
                  </a:cubicBezTo>
                  <a:cubicBezTo>
                    <a:pt x="2928" y="14111"/>
                    <a:pt x="2509" y="12744"/>
                    <a:pt x="2187" y="11639"/>
                  </a:cubicBezTo>
                  <a:cubicBezTo>
                    <a:pt x="1620" y="9698"/>
                    <a:pt x="1990" y="7805"/>
                    <a:pt x="2743" y="5966"/>
                  </a:cubicBezTo>
                  <a:cubicBezTo>
                    <a:pt x="2745" y="5961"/>
                    <a:pt x="2747" y="5956"/>
                    <a:pt x="2749" y="5950"/>
                  </a:cubicBezTo>
                  <a:lnTo>
                    <a:pt x="2749" y="5950"/>
                  </a:lnTo>
                  <a:cubicBezTo>
                    <a:pt x="4596" y="1828"/>
                    <a:pt x="8818" y="234"/>
                    <a:pt x="13083" y="234"/>
                  </a:cubicBezTo>
                  <a:close/>
                  <a:moveTo>
                    <a:pt x="12913" y="0"/>
                  </a:moveTo>
                  <a:cubicBezTo>
                    <a:pt x="8623" y="0"/>
                    <a:pt x="4360" y="1748"/>
                    <a:pt x="2533" y="5876"/>
                  </a:cubicBezTo>
                  <a:cubicBezTo>
                    <a:pt x="2530" y="5883"/>
                    <a:pt x="2527" y="5891"/>
                    <a:pt x="2526" y="5898"/>
                  </a:cubicBezTo>
                  <a:lnTo>
                    <a:pt x="2526" y="5898"/>
                  </a:lnTo>
                  <a:cubicBezTo>
                    <a:pt x="2524" y="5901"/>
                    <a:pt x="2523" y="5903"/>
                    <a:pt x="2522" y="5906"/>
                  </a:cubicBezTo>
                  <a:cubicBezTo>
                    <a:pt x="2103" y="6926"/>
                    <a:pt x="1828" y="7984"/>
                    <a:pt x="1685" y="9076"/>
                  </a:cubicBezTo>
                  <a:cubicBezTo>
                    <a:pt x="1524" y="10325"/>
                    <a:pt x="1900" y="11400"/>
                    <a:pt x="2211" y="12588"/>
                  </a:cubicBezTo>
                  <a:cubicBezTo>
                    <a:pt x="2588" y="14028"/>
                    <a:pt x="2098" y="14905"/>
                    <a:pt x="1070" y="15837"/>
                  </a:cubicBezTo>
                  <a:cubicBezTo>
                    <a:pt x="521" y="16333"/>
                    <a:pt x="306" y="17049"/>
                    <a:pt x="223" y="17760"/>
                  </a:cubicBezTo>
                  <a:cubicBezTo>
                    <a:pt x="1" y="19527"/>
                    <a:pt x="761" y="21540"/>
                    <a:pt x="1787" y="22943"/>
                  </a:cubicBezTo>
                  <a:cubicBezTo>
                    <a:pt x="2999" y="24604"/>
                    <a:pt x="5155" y="24640"/>
                    <a:pt x="7012" y="24806"/>
                  </a:cubicBezTo>
                  <a:cubicBezTo>
                    <a:pt x="9330" y="25015"/>
                    <a:pt x="11563" y="25266"/>
                    <a:pt x="13545" y="26586"/>
                  </a:cubicBezTo>
                  <a:cubicBezTo>
                    <a:pt x="15480" y="27882"/>
                    <a:pt x="16932" y="29822"/>
                    <a:pt x="18825" y="31191"/>
                  </a:cubicBezTo>
                  <a:cubicBezTo>
                    <a:pt x="20218" y="32195"/>
                    <a:pt x="21905" y="32940"/>
                    <a:pt x="23629" y="32940"/>
                  </a:cubicBezTo>
                  <a:cubicBezTo>
                    <a:pt x="23965" y="32940"/>
                    <a:pt x="24304" y="32911"/>
                    <a:pt x="24641" y="32851"/>
                  </a:cubicBezTo>
                  <a:cubicBezTo>
                    <a:pt x="26857" y="32451"/>
                    <a:pt x="28613" y="30665"/>
                    <a:pt x="30774" y="30032"/>
                  </a:cubicBezTo>
                  <a:cubicBezTo>
                    <a:pt x="31872" y="29713"/>
                    <a:pt x="33007" y="29645"/>
                    <a:pt x="34150" y="29645"/>
                  </a:cubicBezTo>
                  <a:cubicBezTo>
                    <a:pt x="34993" y="29645"/>
                    <a:pt x="35841" y="29682"/>
                    <a:pt x="36682" y="29682"/>
                  </a:cubicBezTo>
                  <a:cubicBezTo>
                    <a:pt x="37326" y="29682"/>
                    <a:pt x="37966" y="29660"/>
                    <a:pt x="38598" y="29584"/>
                  </a:cubicBezTo>
                  <a:cubicBezTo>
                    <a:pt x="40288" y="29381"/>
                    <a:pt x="41846" y="28568"/>
                    <a:pt x="43130" y="27476"/>
                  </a:cubicBezTo>
                  <a:cubicBezTo>
                    <a:pt x="45721" y="25285"/>
                    <a:pt x="47190" y="21606"/>
                    <a:pt x="46421" y="18256"/>
                  </a:cubicBezTo>
                  <a:cubicBezTo>
                    <a:pt x="46015" y="16488"/>
                    <a:pt x="44814" y="14792"/>
                    <a:pt x="43758" y="13353"/>
                  </a:cubicBezTo>
                  <a:cubicBezTo>
                    <a:pt x="42617" y="11807"/>
                    <a:pt x="41201" y="10474"/>
                    <a:pt x="39464" y="9632"/>
                  </a:cubicBezTo>
                  <a:cubicBezTo>
                    <a:pt x="38309" y="9075"/>
                    <a:pt x="37099" y="8860"/>
                    <a:pt x="35875" y="8860"/>
                  </a:cubicBezTo>
                  <a:cubicBezTo>
                    <a:pt x="34933" y="8860"/>
                    <a:pt x="33984" y="8987"/>
                    <a:pt x="33044" y="9184"/>
                  </a:cubicBezTo>
                  <a:cubicBezTo>
                    <a:pt x="31602" y="9488"/>
                    <a:pt x="30217" y="9795"/>
                    <a:pt x="28851" y="9795"/>
                  </a:cubicBezTo>
                  <a:cubicBezTo>
                    <a:pt x="27666" y="9795"/>
                    <a:pt x="26496" y="9563"/>
                    <a:pt x="25316" y="8897"/>
                  </a:cubicBezTo>
                  <a:cubicBezTo>
                    <a:pt x="22844" y="7500"/>
                    <a:pt x="21990" y="4873"/>
                    <a:pt x="20324" y="2759"/>
                  </a:cubicBezTo>
                  <a:cubicBezTo>
                    <a:pt x="18687" y="686"/>
                    <a:pt x="16006" y="107"/>
                    <a:pt x="13503" y="11"/>
                  </a:cubicBezTo>
                  <a:cubicBezTo>
                    <a:pt x="13307" y="4"/>
                    <a:pt x="13110" y="0"/>
                    <a:pt x="129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9" name="Google Shape;28;p59"/>
            <p:cNvSpPr/>
            <p:nvPr/>
          </p:nvSpPr>
          <p:spPr>
            <a:xfrm rot="10045800">
              <a:off x="2613960" y="-2525760"/>
              <a:ext cx="4311360" cy="3026160"/>
            </a:xfrm>
            <a:custGeom>
              <a:avLst/>
              <a:gdLst/>
              <a:ahLst/>
              <a:rect l="l" t="t" r="r" b="b"/>
              <a:pathLst>
                <a:path w="55060" h="38643">
                  <a:moveTo>
                    <a:pt x="16278" y="685"/>
                  </a:moveTo>
                  <a:cubicBezTo>
                    <a:pt x="18185" y="685"/>
                    <a:pt x="20147" y="919"/>
                    <a:pt x="21863" y="1693"/>
                  </a:cubicBezTo>
                  <a:cubicBezTo>
                    <a:pt x="24330" y="2811"/>
                    <a:pt x="25284" y="5133"/>
                    <a:pt x="26646" y="7277"/>
                  </a:cubicBezTo>
                  <a:cubicBezTo>
                    <a:pt x="27764" y="9039"/>
                    <a:pt x="29382" y="10460"/>
                    <a:pt x="31304" y="11260"/>
                  </a:cubicBezTo>
                  <a:cubicBezTo>
                    <a:pt x="32253" y="11651"/>
                    <a:pt x="33238" y="11805"/>
                    <a:pt x="34229" y="11805"/>
                  </a:cubicBezTo>
                  <a:cubicBezTo>
                    <a:pt x="35495" y="11805"/>
                    <a:pt x="36772" y="11553"/>
                    <a:pt x="37999" y="11224"/>
                  </a:cubicBezTo>
                  <a:cubicBezTo>
                    <a:pt x="39745" y="10756"/>
                    <a:pt x="41421" y="10295"/>
                    <a:pt x="43143" y="10295"/>
                  </a:cubicBezTo>
                  <a:cubicBezTo>
                    <a:pt x="43964" y="10295"/>
                    <a:pt x="44795" y="10400"/>
                    <a:pt x="45649" y="10658"/>
                  </a:cubicBezTo>
                  <a:cubicBezTo>
                    <a:pt x="47703" y="11279"/>
                    <a:pt x="49370" y="12742"/>
                    <a:pt x="50688" y="14390"/>
                  </a:cubicBezTo>
                  <a:cubicBezTo>
                    <a:pt x="51986" y="16003"/>
                    <a:pt x="52970" y="17925"/>
                    <a:pt x="53741" y="19842"/>
                  </a:cubicBezTo>
                  <a:cubicBezTo>
                    <a:pt x="54433" y="21579"/>
                    <a:pt x="54379" y="23521"/>
                    <a:pt x="53956" y="25313"/>
                  </a:cubicBezTo>
                  <a:cubicBezTo>
                    <a:pt x="53048" y="29081"/>
                    <a:pt x="50140" y="32515"/>
                    <a:pt x="46317" y="33482"/>
                  </a:cubicBezTo>
                  <a:cubicBezTo>
                    <a:pt x="45307" y="33738"/>
                    <a:pt x="44263" y="33803"/>
                    <a:pt x="43210" y="33803"/>
                  </a:cubicBezTo>
                  <a:cubicBezTo>
                    <a:pt x="42094" y="33803"/>
                    <a:pt x="40968" y="33729"/>
                    <a:pt x="39862" y="33729"/>
                  </a:cubicBezTo>
                  <a:cubicBezTo>
                    <a:pt x="39550" y="33729"/>
                    <a:pt x="39239" y="33735"/>
                    <a:pt x="38930" y="33750"/>
                  </a:cubicBezTo>
                  <a:cubicBezTo>
                    <a:pt x="36494" y="33877"/>
                    <a:pt x="34446" y="34801"/>
                    <a:pt x="32415" y="36098"/>
                  </a:cubicBezTo>
                  <a:cubicBezTo>
                    <a:pt x="30806" y="37119"/>
                    <a:pt x="29334" y="37907"/>
                    <a:pt x="27585" y="37907"/>
                  </a:cubicBezTo>
                  <a:cubicBezTo>
                    <a:pt x="27075" y="37907"/>
                    <a:pt x="26540" y="37840"/>
                    <a:pt x="25972" y="37692"/>
                  </a:cubicBezTo>
                  <a:cubicBezTo>
                    <a:pt x="23564" y="37066"/>
                    <a:pt x="21618" y="35357"/>
                    <a:pt x="19874" y="33667"/>
                  </a:cubicBezTo>
                  <a:cubicBezTo>
                    <a:pt x="18650" y="32485"/>
                    <a:pt x="17509" y="31195"/>
                    <a:pt x="16100" y="30222"/>
                  </a:cubicBezTo>
                  <a:cubicBezTo>
                    <a:pt x="14810" y="29319"/>
                    <a:pt x="13288" y="28842"/>
                    <a:pt x="11747" y="28585"/>
                  </a:cubicBezTo>
                  <a:cubicBezTo>
                    <a:pt x="10081" y="28304"/>
                    <a:pt x="8379" y="28263"/>
                    <a:pt x="6695" y="28108"/>
                  </a:cubicBezTo>
                  <a:cubicBezTo>
                    <a:pt x="4730" y="27929"/>
                    <a:pt x="3184" y="27427"/>
                    <a:pt x="2145" y="25641"/>
                  </a:cubicBezTo>
                  <a:cubicBezTo>
                    <a:pt x="1344" y="24261"/>
                    <a:pt x="908" y="22596"/>
                    <a:pt x="926" y="21006"/>
                  </a:cubicBezTo>
                  <a:cubicBezTo>
                    <a:pt x="932" y="20218"/>
                    <a:pt x="1129" y="19407"/>
                    <a:pt x="1619" y="18773"/>
                  </a:cubicBezTo>
                  <a:cubicBezTo>
                    <a:pt x="2043" y="18224"/>
                    <a:pt x="2735" y="17889"/>
                    <a:pt x="3220" y="17387"/>
                  </a:cubicBezTo>
                  <a:cubicBezTo>
                    <a:pt x="4383" y="16182"/>
                    <a:pt x="3893" y="14449"/>
                    <a:pt x="3493" y="13040"/>
                  </a:cubicBezTo>
                  <a:cubicBezTo>
                    <a:pt x="2890" y="10915"/>
                    <a:pt x="3386" y="8776"/>
                    <a:pt x="4270" y="6794"/>
                  </a:cubicBezTo>
                  <a:cubicBezTo>
                    <a:pt x="6265" y="2638"/>
                    <a:pt x="10445" y="960"/>
                    <a:pt x="14829" y="726"/>
                  </a:cubicBezTo>
                  <a:cubicBezTo>
                    <a:pt x="15305" y="701"/>
                    <a:pt x="15789" y="685"/>
                    <a:pt x="16278" y="685"/>
                  </a:cubicBezTo>
                  <a:close/>
                  <a:moveTo>
                    <a:pt x="16355" y="0"/>
                  </a:moveTo>
                  <a:cubicBezTo>
                    <a:pt x="15756" y="0"/>
                    <a:pt x="15162" y="21"/>
                    <a:pt x="14584" y="52"/>
                  </a:cubicBezTo>
                  <a:cubicBezTo>
                    <a:pt x="10731" y="260"/>
                    <a:pt x="6927" y="1635"/>
                    <a:pt x="4598" y="4847"/>
                  </a:cubicBezTo>
                  <a:cubicBezTo>
                    <a:pt x="4239" y="5342"/>
                    <a:pt x="3950" y="5879"/>
                    <a:pt x="3689" y="6426"/>
                  </a:cubicBezTo>
                  <a:lnTo>
                    <a:pt x="3689" y="6426"/>
                  </a:lnTo>
                  <a:cubicBezTo>
                    <a:pt x="3685" y="6433"/>
                    <a:pt x="3682" y="6440"/>
                    <a:pt x="3678" y="6447"/>
                  </a:cubicBezTo>
                  <a:cubicBezTo>
                    <a:pt x="3678" y="6447"/>
                    <a:pt x="3678" y="6447"/>
                    <a:pt x="3678" y="6447"/>
                  </a:cubicBezTo>
                  <a:lnTo>
                    <a:pt x="3678" y="6447"/>
                  </a:lnTo>
                  <a:cubicBezTo>
                    <a:pt x="3675" y="6454"/>
                    <a:pt x="3673" y="6460"/>
                    <a:pt x="3670" y="6466"/>
                  </a:cubicBezTo>
                  <a:lnTo>
                    <a:pt x="3670" y="6466"/>
                  </a:lnTo>
                  <a:cubicBezTo>
                    <a:pt x="2762" y="8498"/>
                    <a:pt x="2188" y="10748"/>
                    <a:pt x="2754" y="12939"/>
                  </a:cubicBezTo>
                  <a:cubicBezTo>
                    <a:pt x="3063" y="14145"/>
                    <a:pt x="3620" y="15429"/>
                    <a:pt x="2950" y="16618"/>
                  </a:cubicBezTo>
                  <a:cubicBezTo>
                    <a:pt x="2490" y="17430"/>
                    <a:pt x="1475" y="17740"/>
                    <a:pt x="962" y="18511"/>
                  </a:cubicBezTo>
                  <a:cubicBezTo>
                    <a:pt x="1" y="19938"/>
                    <a:pt x="144" y="21783"/>
                    <a:pt x="525" y="23378"/>
                  </a:cubicBezTo>
                  <a:cubicBezTo>
                    <a:pt x="926" y="25079"/>
                    <a:pt x="1762" y="26854"/>
                    <a:pt x="3231" y="27874"/>
                  </a:cubicBezTo>
                  <a:cubicBezTo>
                    <a:pt x="4844" y="28991"/>
                    <a:pt x="7291" y="28847"/>
                    <a:pt x="9160" y="28991"/>
                  </a:cubicBezTo>
                  <a:cubicBezTo>
                    <a:pt x="11317" y="29158"/>
                    <a:pt x="13424" y="29434"/>
                    <a:pt x="15318" y="30537"/>
                  </a:cubicBezTo>
                  <a:cubicBezTo>
                    <a:pt x="17354" y="31720"/>
                    <a:pt x="18871" y="33745"/>
                    <a:pt x="20615" y="35303"/>
                  </a:cubicBezTo>
                  <a:cubicBezTo>
                    <a:pt x="22282" y="36796"/>
                    <a:pt x="24174" y="38003"/>
                    <a:pt x="26378" y="38499"/>
                  </a:cubicBezTo>
                  <a:cubicBezTo>
                    <a:pt x="26814" y="38597"/>
                    <a:pt x="27240" y="38642"/>
                    <a:pt x="27658" y="38642"/>
                  </a:cubicBezTo>
                  <a:cubicBezTo>
                    <a:pt x="29169" y="38642"/>
                    <a:pt x="30568" y="38051"/>
                    <a:pt x="31896" y="37238"/>
                  </a:cubicBezTo>
                  <a:cubicBezTo>
                    <a:pt x="32809" y="36677"/>
                    <a:pt x="33693" y="36079"/>
                    <a:pt x="34643" y="35572"/>
                  </a:cubicBezTo>
                  <a:cubicBezTo>
                    <a:pt x="35969" y="34861"/>
                    <a:pt x="37438" y="34544"/>
                    <a:pt x="38930" y="34443"/>
                  </a:cubicBezTo>
                  <a:cubicBezTo>
                    <a:pt x="39425" y="34408"/>
                    <a:pt x="39920" y="34397"/>
                    <a:pt x="40415" y="34397"/>
                  </a:cubicBezTo>
                  <a:cubicBezTo>
                    <a:pt x="41371" y="34397"/>
                    <a:pt x="42327" y="34439"/>
                    <a:pt x="43281" y="34439"/>
                  </a:cubicBezTo>
                  <a:cubicBezTo>
                    <a:pt x="44210" y="34439"/>
                    <a:pt x="45137" y="34399"/>
                    <a:pt x="46061" y="34241"/>
                  </a:cubicBezTo>
                  <a:cubicBezTo>
                    <a:pt x="47810" y="33941"/>
                    <a:pt x="49406" y="33034"/>
                    <a:pt x="50743" y="31893"/>
                  </a:cubicBezTo>
                  <a:cubicBezTo>
                    <a:pt x="53424" y="29588"/>
                    <a:pt x="55060" y="25934"/>
                    <a:pt x="54947" y="22404"/>
                  </a:cubicBezTo>
                  <a:cubicBezTo>
                    <a:pt x="54894" y="20625"/>
                    <a:pt x="54194" y="19035"/>
                    <a:pt x="53412" y="17472"/>
                  </a:cubicBezTo>
                  <a:cubicBezTo>
                    <a:pt x="52540" y="15703"/>
                    <a:pt x="51435" y="14038"/>
                    <a:pt x="50051" y="12635"/>
                  </a:cubicBezTo>
                  <a:cubicBezTo>
                    <a:pt x="48689" y="11254"/>
                    <a:pt x="46986" y="10251"/>
                    <a:pt x="45106" y="9798"/>
                  </a:cubicBezTo>
                  <a:cubicBezTo>
                    <a:pt x="44440" y="9636"/>
                    <a:pt x="43779" y="9568"/>
                    <a:pt x="43121" y="9568"/>
                  </a:cubicBezTo>
                  <a:cubicBezTo>
                    <a:pt x="41430" y="9568"/>
                    <a:pt x="39765" y="10019"/>
                    <a:pt x="38119" y="10479"/>
                  </a:cubicBezTo>
                  <a:cubicBezTo>
                    <a:pt x="36846" y="10833"/>
                    <a:pt x="35582" y="11082"/>
                    <a:pt x="34334" y="11082"/>
                  </a:cubicBezTo>
                  <a:cubicBezTo>
                    <a:pt x="33082" y="11082"/>
                    <a:pt x="31847" y="10831"/>
                    <a:pt x="30636" y="10185"/>
                  </a:cubicBezTo>
                  <a:cubicBezTo>
                    <a:pt x="28409" y="9003"/>
                    <a:pt x="27191" y="6872"/>
                    <a:pt x="25972" y="4769"/>
                  </a:cubicBezTo>
                  <a:cubicBezTo>
                    <a:pt x="24813" y="2781"/>
                    <a:pt x="23255" y="1384"/>
                    <a:pt x="21051" y="643"/>
                  </a:cubicBezTo>
                  <a:cubicBezTo>
                    <a:pt x="19580" y="148"/>
                    <a:pt x="17948" y="0"/>
                    <a:pt x="163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0" name="Google Shape;29;p59"/>
            <p:cNvSpPr/>
            <p:nvPr/>
          </p:nvSpPr>
          <p:spPr>
            <a:xfrm rot="10045800">
              <a:off x="2319480" y="-2724480"/>
              <a:ext cx="4961160" cy="3399840"/>
            </a:xfrm>
            <a:custGeom>
              <a:avLst/>
              <a:gdLst/>
              <a:ahLst/>
              <a:rect l="l" t="t" r="r" b="b"/>
              <a:pathLst>
                <a:path w="63357" h="43417">
                  <a:moveTo>
                    <a:pt x="19244" y="220"/>
                  </a:moveTo>
                  <a:cubicBezTo>
                    <a:pt x="20515" y="220"/>
                    <a:pt x="21788" y="303"/>
                    <a:pt x="23039" y="449"/>
                  </a:cubicBezTo>
                  <a:cubicBezTo>
                    <a:pt x="25930" y="789"/>
                    <a:pt x="28403" y="2061"/>
                    <a:pt x="30015" y="4528"/>
                  </a:cubicBezTo>
                  <a:cubicBezTo>
                    <a:pt x="31245" y="6414"/>
                    <a:pt x="32112" y="8385"/>
                    <a:pt x="33760" y="9974"/>
                  </a:cubicBezTo>
                  <a:cubicBezTo>
                    <a:pt x="35139" y="11311"/>
                    <a:pt x="36949" y="12273"/>
                    <a:pt x="38860" y="12524"/>
                  </a:cubicBezTo>
                  <a:cubicBezTo>
                    <a:pt x="39268" y="12577"/>
                    <a:pt x="39672" y="12600"/>
                    <a:pt x="40071" y="12600"/>
                  </a:cubicBezTo>
                  <a:cubicBezTo>
                    <a:pt x="42077" y="12600"/>
                    <a:pt x="43980" y="11996"/>
                    <a:pt x="45912" y="11383"/>
                  </a:cubicBezTo>
                  <a:cubicBezTo>
                    <a:pt x="47483" y="10885"/>
                    <a:pt x="49037" y="10540"/>
                    <a:pt x="50605" y="10540"/>
                  </a:cubicBezTo>
                  <a:cubicBezTo>
                    <a:pt x="51613" y="10540"/>
                    <a:pt x="52626" y="10682"/>
                    <a:pt x="53652" y="11019"/>
                  </a:cubicBezTo>
                  <a:cubicBezTo>
                    <a:pt x="57844" y="12398"/>
                    <a:pt x="60466" y="16554"/>
                    <a:pt x="62012" y="20448"/>
                  </a:cubicBezTo>
                  <a:cubicBezTo>
                    <a:pt x="62717" y="22228"/>
                    <a:pt x="63117" y="23971"/>
                    <a:pt x="62985" y="25900"/>
                  </a:cubicBezTo>
                  <a:cubicBezTo>
                    <a:pt x="62855" y="27895"/>
                    <a:pt x="62185" y="29842"/>
                    <a:pt x="61242" y="31592"/>
                  </a:cubicBezTo>
                  <a:cubicBezTo>
                    <a:pt x="60275" y="33372"/>
                    <a:pt x="58919" y="34943"/>
                    <a:pt x="57277" y="36125"/>
                  </a:cubicBezTo>
                  <a:cubicBezTo>
                    <a:pt x="55497" y="37402"/>
                    <a:pt x="53503" y="37916"/>
                    <a:pt x="51340" y="38017"/>
                  </a:cubicBezTo>
                  <a:cubicBezTo>
                    <a:pt x="50984" y="38033"/>
                    <a:pt x="50628" y="38039"/>
                    <a:pt x="50272" y="38039"/>
                  </a:cubicBezTo>
                  <a:cubicBezTo>
                    <a:pt x="49094" y="38039"/>
                    <a:pt x="47914" y="37972"/>
                    <a:pt x="46737" y="37972"/>
                  </a:cubicBezTo>
                  <a:cubicBezTo>
                    <a:pt x="45897" y="37972"/>
                    <a:pt x="45058" y="38006"/>
                    <a:pt x="44223" y="38124"/>
                  </a:cubicBezTo>
                  <a:cubicBezTo>
                    <a:pt x="41779" y="38471"/>
                    <a:pt x="39772" y="39558"/>
                    <a:pt x="37754" y="40926"/>
                  </a:cubicBezTo>
                  <a:cubicBezTo>
                    <a:pt x="36010" y="42113"/>
                    <a:pt x="34311" y="43170"/>
                    <a:pt x="32180" y="43170"/>
                  </a:cubicBezTo>
                  <a:cubicBezTo>
                    <a:pt x="32028" y="43170"/>
                    <a:pt x="31874" y="43165"/>
                    <a:pt x="31718" y="43153"/>
                  </a:cubicBezTo>
                  <a:cubicBezTo>
                    <a:pt x="29149" y="42969"/>
                    <a:pt x="26815" y="41434"/>
                    <a:pt x="24921" y="39797"/>
                  </a:cubicBezTo>
                  <a:cubicBezTo>
                    <a:pt x="23177" y="38292"/>
                    <a:pt x="21708" y="36500"/>
                    <a:pt x="19988" y="34965"/>
                  </a:cubicBezTo>
                  <a:cubicBezTo>
                    <a:pt x="18532" y="33664"/>
                    <a:pt x="16776" y="32834"/>
                    <a:pt x="14877" y="32410"/>
                  </a:cubicBezTo>
                  <a:cubicBezTo>
                    <a:pt x="12863" y="31969"/>
                    <a:pt x="10768" y="31956"/>
                    <a:pt x="8726" y="31801"/>
                  </a:cubicBezTo>
                  <a:cubicBezTo>
                    <a:pt x="6229" y="31616"/>
                    <a:pt x="4092" y="31245"/>
                    <a:pt x="2742" y="28904"/>
                  </a:cubicBezTo>
                  <a:cubicBezTo>
                    <a:pt x="1769" y="27209"/>
                    <a:pt x="1261" y="25131"/>
                    <a:pt x="1350" y="23177"/>
                  </a:cubicBezTo>
                  <a:cubicBezTo>
                    <a:pt x="1398" y="22198"/>
                    <a:pt x="1691" y="21231"/>
                    <a:pt x="2318" y="20467"/>
                  </a:cubicBezTo>
                  <a:cubicBezTo>
                    <a:pt x="2921" y="19737"/>
                    <a:pt x="3889" y="19379"/>
                    <a:pt x="4545" y="18693"/>
                  </a:cubicBezTo>
                  <a:cubicBezTo>
                    <a:pt x="5799" y="17385"/>
                    <a:pt x="5113" y="15432"/>
                    <a:pt x="4701" y="13933"/>
                  </a:cubicBezTo>
                  <a:cubicBezTo>
                    <a:pt x="4056" y="11568"/>
                    <a:pt x="4760" y="9054"/>
                    <a:pt x="5799" y="6893"/>
                  </a:cubicBezTo>
                  <a:cubicBezTo>
                    <a:pt x="7913" y="2731"/>
                    <a:pt x="12028" y="837"/>
                    <a:pt x="16501" y="359"/>
                  </a:cubicBezTo>
                  <a:cubicBezTo>
                    <a:pt x="17408" y="264"/>
                    <a:pt x="18326" y="220"/>
                    <a:pt x="19244" y="220"/>
                  </a:cubicBezTo>
                  <a:close/>
                  <a:moveTo>
                    <a:pt x="19119" y="0"/>
                  </a:moveTo>
                  <a:cubicBezTo>
                    <a:pt x="17339" y="0"/>
                    <a:pt x="15553" y="175"/>
                    <a:pt x="13819" y="581"/>
                  </a:cubicBezTo>
                  <a:cubicBezTo>
                    <a:pt x="10277" y="1404"/>
                    <a:pt x="7275" y="3495"/>
                    <a:pt x="5609" y="6768"/>
                  </a:cubicBezTo>
                  <a:lnTo>
                    <a:pt x="5609" y="6768"/>
                  </a:lnTo>
                  <a:cubicBezTo>
                    <a:pt x="5607" y="6771"/>
                    <a:pt x="5605" y="6775"/>
                    <a:pt x="5603" y="6780"/>
                  </a:cubicBezTo>
                  <a:cubicBezTo>
                    <a:pt x="5603" y="6780"/>
                    <a:pt x="5603" y="6780"/>
                    <a:pt x="5603" y="6780"/>
                  </a:cubicBezTo>
                  <a:lnTo>
                    <a:pt x="5603" y="6780"/>
                  </a:lnTo>
                  <a:cubicBezTo>
                    <a:pt x="5600" y="6784"/>
                    <a:pt x="5598" y="6789"/>
                    <a:pt x="5596" y="6793"/>
                  </a:cubicBezTo>
                  <a:lnTo>
                    <a:pt x="5596" y="6793"/>
                  </a:lnTo>
                  <a:cubicBezTo>
                    <a:pt x="4685" y="8695"/>
                    <a:pt x="3925" y="11018"/>
                    <a:pt x="4283" y="13145"/>
                  </a:cubicBezTo>
                  <a:cubicBezTo>
                    <a:pt x="4486" y="14368"/>
                    <a:pt x="5011" y="15504"/>
                    <a:pt x="5035" y="16763"/>
                  </a:cubicBezTo>
                  <a:cubicBezTo>
                    <a:pt x="5065" y="18281"/>
                    <a:pt x="3858" y="19015"/>
                    <a:pt x="2759" y="19767"/>
                  </a:cubicBezTo>
                  <a:cubicBezTo>
                    <a:pt x="0" y="21655"/>
                    <a:pt x="1154" y="26223"/>
                    <a:pt x="2354" y="28659"/>
                  </a:cubicBezTo>
                  <a:cubicBezTo>
                    <a:pt x="3189" y="30356"/>
                    <a:pt x="4509" y="31395"/>
                    <a:pt x="6361" y="31771"/>
                  </a:cubicBezTo>
                  <a:cubicBezTo>
                    <a:pt x="8433" y="32189"/>
                    <a:pt x="10606" y="32118"/>
                    <a:pt x="12703" y="32320"/>
                  </a:cubicBezTo>
                  <a:cubicBezTo>
                    <a:pt x="14883" y="32529"/>
                    <a:pt x="16937" y="33072"/>
                    <a:pt x="18770" y="34303"/>
                  </a:cubicBezTo>
                  <a:cubicBezTo>
                    <a:pt x="20729" y="35623"/>
                    <a:pt x="22245" y="37600"/>
                    <a:pt x="23948" y="39218"/>
                  </a:cubicBezTo>
                  <a:cubicBezTo>
                    <a:pt x="26135" y="41297"/>
                    <a:pt x="29180" y="43416"/>
                    <a:pt x="32300" y="43416"/>
                  </a:cubicBezTo>
                  <a:cubicBezTo>
                    <a:pt x="33177" y="43416"/>
                    <a:pt x="34059" y="43249"/>
                    <a:pt x="34930" y="42867"/>
                  </a:cubicBezTo>
                  <a:cubicBezTo>
                    <a:pt x="36919" y="42001"/>
                    <a:pt x="38567" y="40525"/>
                    <a:pt x="40472" y="39516"/>
                  </a:cubicBezTo>
                  <a:cubicBezTo>
                    <a:pt x="42526" y="38423"/>
                    <a:pt x="44785" y="38214"/>
                    <a:pt x="47050" y="38214"/>
                  </a:cubicBezTo>
                  <a:cubicBezTo>
                    <a:pt x="47471" y="38214"/>
                    <a:pt x="47893" y="38222"/>
                    <a:pt x="48313" y="38232"/>
                  </a:cubicBezTo>
                  <a:cubicBezTo>
                    <a:pt x="48965" y="38248"/>
                    <a:pt x="49621" y="38267"/>
                    <a:pt x="50277" y="38267"/>
                  </a:cubicBezTo>
                  <a:cubicBezTo>
                    <a:pt x="51815" y="38267"/>
                    <a:pt x="53351" y="38161"/>
                    <a:pt x="54816" y="37658"/>
                  </a:cubicBezTo>
                  <a:cubicBezTo>
                    <a:pt x="56458" y="37104"/>
                    <a:pt x="57903" y="36065"/>
                    <a:pt x="59121" y="34846"/>
                  </a:cubicBezTo>
                  <a:cubicBezTo>
                    <a:pt x="61612" y="32338"/>
                    <a:pt x="63141" y="28780"/>
                    <a:pt x="63249" y="25250"/>
                  </a:cubicBezTo>
                  <a:cubicBezTo>
                    <a:pt x="63356" y="21655"/>
                    <a:pt x="61403" y="17821"/>
                    <a:pt x="59283" y="15026"/>
                  </a:cubicBezTo>
                  <a:cubicBezTo>
                    <a:pt x="57176" y="12249"/>
                    <a:pt x="54013" y="10258"/>
                    <a:pt x="50514" y="10258"/>
                  </a:cubicBezTo>
                  <a:cubicBezTo>
                    <a:pt x="50085" y="10258"/>
                    <a:pt x="49652" y="10288"/>
                    <a:pt x="49215" y="10350"/>
                  </a:cubicBezTo>
                  <a:cubicBezTo>
                    <a:pt x="46527" y="10727"/>
                    <a:pt x="44055" y="11975"/>
                    <a:pt x="41362" y="12320"/>
                  </a:cubicBezTo>
                  <a:cubicBezTo>
                    <a:pt x="40985" y="12368"/>
                    <a:pt x="40609" y="12392"/>
                    <a:pt x="40237" y="12392"/>
                  </a:cubicBezTo>
                  <a:cubicBezTo>
                    <a:pt x="38155" y="12392"/>
                    <a:pt x="36170" y="11656"/>
                    <a:pt x="34524" y="10344"/>
                  </a:cubicBezTo>
                  <a:cubicBezTo>
                    <a:pt x="32606" y="8815"/>
                    <a:pt x="31592" y="6689"/>
                    <a:pt x="30356" y="4647"/>
                  </a:cubicBezTo>
                  <a:cubicBezTo>
                    <a:pt x="29191" y="2723"/>
                    <a:pt x="27543" y="1422"/>
                    <a:pt x="25404" y="717"/>
                  </a:cubicBezTo>
                  <a:cubicBezTo>
                    <a:pt x="23441" y="66"/>
                    <a:pt x="21255" y="13"/>
                    <a:pt x="19206" y="0"/>
                  </a:cubicBezTo>
                  <a:cubicBezTo>
                    <a:pt x="19177" y="0"/>
                    <a:pt x="19148" y="0"/>
                    <a:pt x="1911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1" name="Google Shape;30;p59"/>
            <p:cNvSpPr/>
            <p:nvPr/>
          </p:nvSpPr>
          <p:spPr>
            <a:xfrm rot="10045800">
              <a:off x="1971360" y="-2940480"/>
              <a:ext cx="5565960" cy="3845160"/>
            </a:xfrm>
            <a:custGeom>
              <a:avLst/>
              <a:gdLst/>
              <a:ahLst/>
              <a:rect l="l" t="t" r="r" b="b"/>
              <a:pathLst>
                <a:path w="71078" h="49102">
                  <a:moveTo>
                    <a:pt x="21076" y="701"/>
                  </a:moveTo>
                  <a:cubicBezTo>
                    <a:pt x="21650" y="701"/>
                    <a:pt x="22223" y="713"/>
                    <a:pt x="22794" y="733"/>
                  </a:cubicBezTo>
                  <a:cubicBezTo>
                    <a:pt x="25410" y="828"/>
                    <a:pt x="28056" y="1043"/>
                    <a:pt x="30385" y="2345"/>
                  </a:cubicBezTo>
                  <a:cubicBezTo>
                    <a:pt x="32606" y="3581"/>
                    <a:pt x="33670" y="5827"/>
                    <a:pt x="34875" y="7947"/>
                  </a:cubicBezTo>
                  <a:cubicBezTo>
                    <a:pt x="35933" y="9810"/>
                    <a:pt x="37324" y="11428"/>
                    <a:pt x="39092" y="12646"/>
                  </a:cubicBezTo>
                  <a:cubicBezTo>
                    <a:pt x="40787" y="13811"/>
                    <a:pt x="42818" y="14349"/>
                    <a:pt x="44860" y="14354"/>
                  </a:cubicBezTo>
                  <a:cubicBezTo>
                    <a:pt x="44875" y="14355"/>
                    <a:pt x="44889" y="14355"/>
                    <a:pt x="44903" y="14355"/>
                  </a:cubicBezTo>
                  <a:cubicBezTo>
                    <a:pt x="47455" y="14355"/>
                    <a:pt x="49848" y="13328"/>
                    <a:pt x="52230" y="12539"/>
                  </a:cubicBezTo>
                  <a:cubicBezTo>
                    <a:pt x="53748" y="12035"/>
                    <a:pt x="55266" y="11714"/>
                    <a:pt x="56798" y="11714"/>
                  </a:cubicBezTo>
                  <a:cubicBezTo>
                    <a:pt x="57773" y="11714"/>
                    <a:pt x="58753" y="11844"/>
                    <a:pt x="59742" y="12139"/>
                  </a:cubicBezTo>
                  <a:cubicBezTo>
                    <a:pt x="61755" y="12731"/>
                    <a:pt x="63492" y="14013"/>
                    <a:pt x="64914" y="15525"/>
                  </a:cubicBezTo>
                  <a:cubicBezTo>
                    <a:pt x="66342" y="17042"/>
                    <a:pt x="67417" y="18869"/>
                    <a:pt x="68277" y="20757"/>
                  </a:cubicBezTo>
                  <a:cubicBezTo>
                    <a:pt x="69094" y="22530"/>
                    <a:pt x="69793" y="24500"/>
                    <a:pt x="70002" y="26460"/>
                  </a:cubicBezTo>
                  <a:cubicBezTo>
                    <a:pt x="70408" y="30275"/>
                    <a:pt x="68944" y="34216"/>
                    <a:pt x="66693" y="37245"/>
                  </a:cubicBezTo>
                  <a:cubicBezTo>
                    <a:pt x="65518" y="38833"/>
                    <a:pt x="64000" y="40164"/>
                    <a:pt x="62257" y="41101"/>
                  </a:cubicBezTo>
                  <a:cubicBezTo>
                    <a:pt x="60256" y="42171"/>
                    <a:pt x="58065" y="42333"/>
                    <a:pt x="55836" y="42333"/>
                  </a:cubicBezTo>
                  <a:cubicBezTo>
                    <a:pt x="54580" y="42333"/>
                    <a:pt x="53327" y="42276"/>
                    <a:pt x="52075" y="42276"/>
                  </a:cubicBezTo>
                  <a:cubicBezTo>
                    <a:pt x="50977" y="42276"/>
                    <a:pt x="49881" y="42320"/>
                    <a:pt x="48785" y="42482"/>
                  </a:cubicBezTo>
                  <a:cubicBezTo>
                    <a:pt x="46341" y="42840"/>
                    <a:pt x="44221" y="43998"/>
                    <a:pt x="42220" y="45395"/>
                  </a:cubicBezTo>
                  <a:cubicBezTo>
                    <a:pt x="40513" y="46584"/>
                    <a:pt x="38865" y="47904"/>
                    <a:pt x="36781" y="48322"/>
                  </a:cubicBezTo>
                  <a:cubicBezTo>
                    <a:pt x="36376" y="48404"/>
                    <a:pt x="35967" y="48442"/>
                    <a:pt x="35556" y="48442"/>
                  </a:cubicBezTo>
                  <a:cubicBezTo>
                    <a:pt x="33510" y="48442"/>
                    <a:pt x="31441" y="47505"/>
                    <a:pt x="29770" y="46440"/>
                  </a:cubicBezTo>
                  <a:cubicBezTo>
                    <a:pt x="25894" y="43962"/>
                    <a:pt x="23535" y="39662"/>
                    <a:pt x="19528" y="37399"/>
                  </a:cubicBezTo>
                  <a:cubicBezTo>
                    <a:pt x="15951" y="35376"/>
                    <a:pt x="11556" y="35710"/>
                    <a:pt x="7602" y="35363"/>
                  </a:cubicBezTo>
                  <a:cubicBezTo>
                    <a:pt x="6169" y="35238"/>
                    <a:pt x="4766" y="34946"/>
                    <a:pt x="3649" y="33984"/>
                  </a:cubicBezTo>
                  <a:cubicBezTo>
                    <a:pt x="2652" y="33130"/>
                    <a:pt x="2067" y="31793"/>
                    <a:pt x="1637" y="30586"/>
                  </a:cubicBezTo>
                  <a:cubicBezTo>
                    <a:pt x="830" y="28323"/>
                    <a:pt x="328" y="25140"/>
                    <a:pt x="1924" y="23103"/>
                  </a:cubicBezTo>
                  <a:cubicBezTo>
                    <a:pt x="2627" y="22201"/>
                    <a:pt x="3823" y="21807"/>
                    <a:pt x="4670" y="21055"/>
                  </a:cubicBezTo>
                  <a:cubicBezTo>
                    <a:pt x="5601" y="20231"/>
                    <a:pt x="5859" y="18935"/>
                    <a:pt x="5680" y="17747"/>
                  </a:cubicBezTo>
                  <a:cubicBezTo>
                    <a:pt x="5422" y="16069"/>
                    <a:pt x="4694" y="14522"/>
                    <a:pt x="4867" y="12789"/>
                  </a:cubicBezTo>
                  <a:cubicBezTo>
                    <a:pt x="5041" y="11039"/>
                    <a:pt x="5637" y="9267"/>
                    <a:pt x="6432" y="7701"/>
                  </a:cubicBezTo>
                  <a:cubicBezTo>
                    <a:pt x="8522" y="3773"/>
                    <a:pt x="12279" y="1754"/>
                    <a:pt x="16560" y="1031"/>
                  </a:cubicBezTo>
                  <a:cubicBezTo>
                    <a:pt x="18050" y="785"/>
                    <a:pt x="19564" y="701"/>
                    <a:pt x="21076" y="701"/>
                  </a:cubicBezTo>
                  <a:close/>
                  <a:moveTo>
                    <a:pt x="21282" y="0"/>
                  </a:moveTo>
                  <a:cubicBezTo>
                    <a:pt x="15191" y="0"/>
                    <a:pt x="8916" y="1585"/>
                    <a:pt x="5840" y="7346"/>
                  </a:cubicBezTo>
                  <a:lnTo>
                    <a:pt x="5840" y="7346"/>
                  </a:lnTo>
                  <a:cubicBezTo>
                    <a:pt x="5838" y="7349"/>
                    <a:pt x="5837" y="7353"/>
                    <a:pt x="5835" y="7356"/>
                  </a:cubicBezTo>
                  <a:cubicBezTo>
                    <a:pt x="5835" y="7356"/>
                    <a:pt x="5835" y="7356"/>
                    <a:pt x="5835" y="7356"/>
                  </a:cubicBezTo>
                  <a:lnTo>
                    <a:pt x="5835" y="7356"/>
                  </a:lnTo>
                  <a:cubicBezTo>
                    <a:pt x="5831" y="7363"/>
                    <a:pt x="5828" y="7369"/>
                    <a:pt x="5825" y="7376"/>
                  </a:cubicBezTo>
                  <a:lnTo>
                    <a:pt x="5825" y="7376"/>
                  </a:lnTo>
                  <a:cubicBezTo>
                    <a:pt x="4843" y="9318"/>
                    <a:pt x="4044" y="11656"/>
                    <a:pt x="4139" y="13859"/>
                  </a:cubicBezTo>
                  <a:cubicBezTo>
                    <a:pt x="4234" y="16157"/>
                    <a:pt x="6157" y="18815"/>
                    <a:pt x="4019" y="20714"/>
                  </a:cubicBezTo>
                  <a:cubicBezTo>
                    <a:pt x="3362" y="21300"/>
                    <a:pt x="2514" y="21628"/>
                    <a:pt x="1839" y="22196"/>
                  </a:cubicBezTo>
                  <a:cubicBezTo>
                    <a:pt x="1248" y="22697"/>
                    <a:pt x="866" y="23408"/>
                    <a:pt x="603" y="24118"/>
                  </a:cubicBezTo>
                  <a:cubicBezTo>
                    <a:pt x="0" y="25737"/>
                    <a:pt x="185" y="27606"/>
                    <a:pt x="543" y="29254"/>
                  </a:cubicBezTo>
                  <a:cubicBezTo>
                    <a:pt x="902" y="30914"/>
                    <a:pt x="1577" y="32562"/>
                    <a:pt x="2621" y="33907"/>
                  </a:cubicBezTo>
                  <a:cubicBezTo>
                    <a:pt x="3828" y="35447"/>
                    <a:pt x="5757" y="35870"/>
                    <a:pt x="7602" y="36056"/>
                  </a:cubicBezTo>
                  <a:cubicBezTo>
                    <a:pt x="11849" y="36462"/>
                    <a:pt x="16315" y="36074"/>
                    <a:pt x="20048" y="38516"/>
                  </a:cubicBezTo>
                  <a:cubicBezTo>
                    <a:pt x="22019" y="39806"/>
                    <a:pt x="23535" y="41754"/>
                    <a:pt x="25172" y="43419"/>
                  </a:cubicBezTo>
                  <a:cubicBezTo>
                    <a:pt x="26736" y="45007"/>
                    <a:pt x="28414" y="46500"/>
                    <a:pt x="30360" y="47600"/>
                  </a:cubicBezTo>
                  <a:cubicBezTo>
                    <a:pt x="31952" y="48493"/>
                    <a:pt x="33790" y="49101"/>
                    <a:pt x="35627" y="49101"/>
                  </a:cubicBezTo>
                  <a:cubicBezTo>
                    <a:pt x="35962" y="49101"/>
                    <a:pt x="36297" y="49081"/>
                    <a:pt x="36631" y="49039"/>
                  </a:cubicBezTo>
                  <a:cubicBezTo>
                    <a:pt x="38554" y="48794"/>
                    <a:pt x="40178" y="47677"/>
                    <a:pt x="41719" y="46584"/>
                  </a:cubicBezTo>
                  <a:cubicBezTo>
                    <a:pt x="43804" y="45114"/>
                    <a:pt x="45858" y="43783"/>
                    <a:pt x="48390" y="43246"/>
                  </a:cubicBezTo>
                  <a:cubicBezTo>
                    <a:pt x="49563" y="42999"/>
                    <a:pt x="50760" y="42933"/>
                    <a:pt x="51961" y="42933"/>
                  </a:cubicBezTo>
                  <a:cubicBezTo>
                    <a:pt x="53257" y="42933"/>
                    <a:pt x="54557" y="43009"/>
                    <a:pt x="55836" y="43019"/>
                  </a:cubicBezTo>
                  <a:cubicBezTo>
                    <a:pt x="55913" y="43020"/>
                    <a:pt x="55989" y="43020"/>
                    <a:pt x="56066" y="43020"/>
                  </a:cubicBezTo>
                  <a:cubicBezTo>
                    <a:pt x="58027" y="43020"/>
                    <a:pt x="59992" y="42869"/>
                    <a:pt x="61803" y="42076"/>
                  </a:cubicBezTo>
                  <a:cubicBezTo>
                    <a:pt x="63487" y="41335"/>
                    <a:pt x="64950" y="40230"/>
                    <a:pt x="66204" y="38893"/>
                  </a:cubicBezTo>
                  <a:cubicBezTo>
                    <a:pt x="68712" y="36228"/>
                    <a:pt x="70283" y="32653"/>
                    <a:pt x="70677" y="29026"/>
                  </a:cubicBezTo>
                  <a:cubicBezTo>
                    <a:pt x="71077" y="25349"/>
                    <a:pt x="69655" y="21604"/>
                    <a:pt x="67870" y="18445"/>
                  </a:cubicBezTo>
                  <a:cubicBezTo>
                    <a:pt x="65971" y="15088"/>
                    <a:pt x="63045" y="12222"/>
                    <a:pt x="59217" y="11285"/>
                  </a:cubicBezTo>
                  <a:cubicBezTo>
                    <a:pt x="58453" y="11096"/>
                    <a:pt x="57705" y="11015"/>
                    <a:pt x="56969" y="11015"/>
                  </a:cubicBezTo>
                  <a:cubicBezTo>
                    <a:pt x="52746" y="11015"/>
                    <a:pt x="48922" y="13668"/>
                    <a:pt x="44621" y="13668"/>
                  </a:cubicBezTo>
                  <a:cubicBezTo>
                    <a:pt x="44609" y="13668"/>
                    <a:pt x="44597" y="13668"/>
                    <a:pt x="44585" y="13668"/>
                  </a:cubicBezTo>
                  <a:cubicBezTo>
                    <a:pt x="40042" y="13649"/>
                    <a:pt x="36978" y="10353"/>
                    <a:pt x="34935" y="6651"/>
                  </a:cubicBezTo>
                  <a:cubicBezTo>
                    <a:pt x="33968" y="4889"/>
                    <a:pt x="32947" y="3247"/>
                    <a:pt x="31269" y="2082"/>
                  </a:cubicBezTo>
                  <a:cubicBezTo>
                    <a:pt x="29459" y="828"/>
                    <a:pt x="27256" y="392"/>
                    <a:pt x="25106" y="190"/>
                  </a:cubicBezTo>
                  <a:cubicBezTo>
                    <a:pt x="23861" y="72"/>
                    <a:pt x="22576" y="0"/>
                    <a:pt x="21282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2" name="Google Shape;31;p59"/>
            <p:cNvSpPr/>
            <p:nvPr/>
          </p:nvSpPr>
          <p:spPr>
            <a:xfrm rot="10045800">
              <a:off x="1673280" y="-3138120"/>
              <a:ext cx="6206400" cy="4218840"/>
            </a:xfrm>
            <a:custGeom>
              <a:avLst/>
              <a:gdLst/>
              <a:ahLst/>
              <a:rect l="l" t="t" r="r" b="b"/>
              <a:pathLst>
                <a:path w="79259" h="53875">
                  <a:moveTo>
                    <a:pt x="24324" y="229"/>
                  </a:moveTo>
                  <a:cubicBezTo>
                    <a:pt x="26719" y="229"/>
                    <a:pt x="29180" y="306"/>
                    <a:pt x="31532" y="785"/>
                  </a:cubicBezTo>
                  <a:cubicBezTo>
                    <a:pt x="34219" y="1334"/>
                    <a:pt x="36470" y="2743"/>
                    <a:pt x="38011" y="5019"/>
                  </a:cubicBezTo>
                  <a:cubicBezTo>
                    <a:pt x="39224" y="6810"/>
                    <a:pt x="40031" y="8840"/>
                    <a:pt x="41392" y="10542"/>
                  </a:cubicBezTo>
                  <a:cubicBezTo>
                    <a:pt x="43744" y="13480"/>
                    <a:pt x="47019" y="15136"/>
                    <a:pt x="50658" y="15136"/>
                  </a:cubicBezTo>
                  <a:cubicBezTo>
                    <a:pt x="51222" y="15136"/>
                    <a:pt x="51794" y="15096"/>
                    <a:pt x="52374" y="15016"/>
                  </a:cubicBezTo>
                  <a:cubicBezTo>
                    <a:pt x="55008" y="14644"/>
                    <a:pt x="57450" y="13420"/>
                    <a:pt x="59958" y="12626"/>
                  </a:cubicBezTo>
                  <a:cubicBezTo>
                    <a:pt x="61331" y="12193"/>
                    <a:pt x="62713" y="11953"/>
                    <a:pt x="64097" y="11953"/>
                  </a:cubicBezTo>
                  <a:cubicBezTo>
                    <a:pt x="65249" y="11953"/>
                    <a:pt x="66401" y="12119"/>
                    <a:pt x="67549" y="12477"/>
                  </a:cubicBezTo>
                  <a:cubicBezTo>
                    <a:pt x="71615" y="13756"/>
                    <a:pt x="74511" y="17296"/>
                    <a:pt x="76345" y="20981"/>
                  </a:cubicBezTo>
                  <a:cubicBezTo>
                    <a:pt x="78130" y="24558"/>
                    <a:pt x="79128" y="28554"/>
                    <a:pt x="78459" y="32531"/>
                  </a:cubicBezTo>
                  <a:cubicBezTo>
                    <a:pt x="77802" y="36448"/>
                    <a:pt x="75826" y="40205"/>
                    <a:pt x="72971" y="42958"/>
                  </a:cubicBezTo>
                  <a:cubicBezTo>
                    <a:pt x="71537" y="44342"/>
                    <a:pt x="69818" y="45417"/>
                    <a:pt x="67919" y="46032"/>
                  </a:cubicBezTo>
                  <a:cubicBezTo>
                    <a:pt x="66456" y="46507"/>
                    <a:pt x="64893" y="46616"/>
                    <a:pt x="63337" y="46616"/>
                  </a:cubicBezTo>
                  <a:cubicBezTo>
                    <a:pt x="62524" y="46616"/>
                    <a:pt x="61713" y="46586"/>
                    <a:pt x="60920" y="46564"/>
                  </a:cubicBezTo>
                  <a:cubicBezTo>
                    <a:pt x="60149" y="46544"/>
                    <a:pt x="59379" y="46525"/>
                    <a:pt x="58611" y="46525"/>
                  </a:cubicBezTo>
                  <a:cubicBezTo>
                    <a:pt x="57071" y="46525"/>
                    <a:pt x="55540" y="46604"/>
                    <a:pt x="54022" y="46922"/>
                  </a:cubicBezTo>
                  <a:cubicBezTo>
                    <a:pt x="51633" y="47424"/>
                    <a:pt x="49562" y="48661"/>
                    <a:pt x="47602" y="50064"/>
                  </a:cubicBezTo>
                  <a:cubicBezTo>
                    <a:pt x="45907" y="51288"/>
                    <a:pt x="44264" y="52649"/>
                    <a:pt x="42245" y="53306"/>
                  </a:cubicBezTo>
                  <a:cubicBezTo>
                    <a:pt x="41527" y="53539"/>
                    <a:pt x="40789" y="53642"/>
                    <a:pt x="40049" y="53642"/>
                  </a:cubicBezTo>
                  <a:cubicBezTo>
                    <a:pt x="38331" y="53642"/>
                    <a:pt x="36601" y="53090"/>
                    <a:pt x="35073" y="52351"/>
                  </a:cubicBezTo>
                  <a:cubicBezTo>
                    <a:pt x="30828" y="50296"/>
                    <a:pt x="28092" y="46337"/>
                    <a:pt x="24748" y="43190"/>
                  </a:cubicBezTo>
                  <a:cubicBezTo>
                    <a:pt x="21738" y="40365"/>
                    <a:pt x="18023" y="39554"/>
                    <a:pt x="14029" y="39315"/>
                  </a:cubicBezTo>
                  <a:cubicBezTo>
                    <a:pt x="11766" y="39177"/>
                    <a:pt x="9448" y="39201"/>
                    <a:pt x="7215" y="38801"/>
                  </a:cubicBezTo>
                  <a:cubicBezTo>
                    <a:pt x="4952" y="38400"/>
                    <a:pt x="3476" y="36980"/>
                    <a:pt x="2509" y="34960"/>
                  </a:cubicBezTo>
                  <a:cubicBezTo>
                    <a:pt x="1039" y="31892"/>
                    <a:pt x="0" y="26559"/>
                    <a:pt x="3136" y="24139"/>
                  </a:cubicBezTo>
                  <a:cubicBezTo>
                    <a:pt x="4581" y="23023"/>
                    <a:pt x="6284" y="22642"/>
                    <a:pt x="6785" y="20664"/>
                  </a:cubicBezTo>
                  <a:cubicBezTo>
                    <a:pt x="7359" y="18414"/>
                    <a:pt x="5728" y="16149"/>
                    <a:pt x="5912" y="13869"/>
                  </a:cubicBezTo>
                  <a:cubicBezTo>
                    <a:pt x="6086" y="11772"/>
                    <a:pt x="6815" y="9647"/>
                    <a:pt x="7789" y="7795"/>
                  </a:cubicBezTo>
                  <a:cubicBezTo>
                    <a:pt x="9961" y="3859"/>
                    <a:pt x="13682" y="1656"/>
                    <a:pt x="18006" y="766"/>
                  </a:cubicBezTo>
                  <a:cubicBezTo>
                    <a:pt x="20079" y="342"/>
                    <a:pt x="22210" y="229"/>
                    <a:pt x="24324" y="229"/>
                  </a:cubicBezTo>
                  <a:close/>
                  <a:moveTo>
                    <a:pt x="24268" y="1"/>
                  </a:moveTo>
                  <a:cubicBezTo>
                    <a:pt x="23055" y="1"/>
                    <a:pt x="21842" y="48"/>
                    <a:pt x="20633" y="157"/>
                  </a:cubicBezTo>
                  <a:cubicBezTo>
                    <a:pt x="15292" y="647"/>
                    <a:pt x="10285" y="2812"/>
                    <a:pt x="7596" y="7672"/>
                  </a:cubicBezTo>
                  <a:lnTo>
                    <a:pt x="7596" y="7672"/>
                  </a:lnTo>
                  <a:cubicBezTo>
                    <a:pt x="7594" y="7675"/>
                    <a:pt x="7592" y="7678"/>
                    <a:pt x="7591" y="7682"/>
                  </a:cubicBezTo>
                  <a:cubicBezTo>
                    <a:pt x="7591" y="7682"/>
                    <a:pt x="7591" y="7682"/>
                    <a:pt x="7591" y="7682"/>
                  </a:cubicBezTo>
                  <a:lnTo>
                    <a:pt x="7591" y="7682"/>
                  </a:lnTo>
                  <a:cubicBezTo>
                    <a:pt x="7589" y="7684"/>
                    <a:pt x="7588" y="7687"/>
                    <a:pt x="7587" y="7690"/>
                  </a:cubicBezTo>
                  <a:lnTo>
                    <a:pt x="7587" y="7690"/>
                  </a:lnTo>
                  <a:cubicBezTo>
                    <a:pt x="6544" y="9677"/>
                    <a:pt x="5848" y="11888"/>
                    <a:pt x="5662" y="14131"/>
                  </a:cubicBezTo>
                  <a:cubicBezTo>
                    <a:pt x="5460" y="16622"/>
                    <a:pt x="7489" y="19087"/>
                    <a:pt x="6223" y="21512"/>
                  </a:cubicBezTo>
                  <a:cubicBezTo>
                    <a:pt x="5369" y="23155"/>
                    <a:pt x="3136" y="23477"/>
                    <a:pt x="2031" y="24941"/>
                  </a:cubicBezTo>
                  <a:cubicBezTo>
                    <a:pt x="1070" y="26225"/>
                    <a:pt x="879" y="27968"/>
                    <a:pt x="932" y="29521"/>
                  </a:cubicBezTo>
                  <a:cubicBezTo>
                    <a:pt x="1034" y="32697"/>
                    <a:pt x="2301" y="36902"/>
                    <a:pt x="5328" y="38449"/>
                  </a:cubicBezTo>
                  <a:cubicBezTo>
                    <a:pt x="7048" y="39320"/>
                    <a:pt x="9203" y="39284"/>
                    <a:pt x="11079" y="39386"/>
                  </a:cubicBezTo>
                  <a:cubicBezTo>
                    <a:pt x="13271" y="39511"/>
                    <a:pt x="15468" y="39547"/>
                    <a:pt x="17636" y="39918"/>
                  </a:cubicBezTo>
                  <a:cubicBezTo>
                    <a:pt x="19702" y="40276"/>
                    <a:pt x="21619" y="41070"/>
                    <a:pt x="23321" y="42300"/>
                  </a:cubicBezTo>
                  <a:cubicBezTo>
                    <a:pt x="25238" y="43692"/>
                    <a:pt x="26760" y="45621"/>
                    <a:pt x="28386" y="47322"/>
                  </a:cubicBezTo>
                  <a:cubicBezTo>
                    <a:pt x="31365" y="50422"/>
                    <a:pt x="34864" y="53385"/>
                    <a:pt x="39314" y="53837"/>
                  </a:cubicBezTo>
                  <a:cubicBezTo>
                    <a:pt x="39558" y="53862"/>
                    <a:pt x="39799" y="53874"/>
                    <a:pt x="40036" y="53874"/>
                  </a:cubicBezTo>
                  <a:cubicBezTo>
                    <a:pt x="43930" y="53874"/>
                    <a:pt x="46833" y="50636"/>
                    <a:pt x="49997" y="48755"/>
                  </a:cubicBezTo>
                  <a:cubicBezTo>
                    <a:pt x="52899" y="47028"/>
                    <a:pt x="55996" y="46799"/>
                    <a:pt x="59154" y="46799"/>
                  </a:cubicBezTo>
                  <a:cubicBezTo>
                    <a:pt x="60296" y="46799"/>
                    <a:pt x="61446" y="46829"/>
                    <a:pt x="62598" y="46829"/>
                  </a:cubicBezTo>
                  <a:cubicBezTo>
                    <a:pt x="63446" y="46829"/>
                    <a:pt x="64294" y="46812"/>
                    <a:pt x="65141" y="46756"/>
                  </a:cubicBezTo>
                  <a:cubicBezTo>
                    <a:pt x="72624" y="46260"/>
                    <a:pt x="77885" y="38885"/>
                    <a:pt x="78787" y="31898"/>
                  </a:cubicBezTo>
                  <a:cubicBezTo>
                    <a:pt x="79258" y="28224"/>
                    <a:pt x="78291" y="24635"/>
                    <a:pt x="76757" y="21309"/>
                  </a:cubicBezTo>
                  <a:cubicBezTo>
                    <a:pt x="75156" y="17833"/>
                    <a:pt x="72643" y="14633"/>
                    <a:pt x="69173" y="12889"/>
                  </a:cubicBezTo>
                  <a:cubicBezTo>
                    <a:pt x="67555" y="12083"/>
                    <a:pt x="65755" y="11694"/>
                    <a:pt x="63957" y="11694"/>
                  </a:cubicBezTo>
                  <a:cubicBezTo>
                    <a:pt x="63771" y="11694"/>
                    <a:pt x="63584" y="11698"/>
                    <a:pt x="63398" y="11706"/>
                  </a:cubicBezTo>
                  <a:cubicBezTo>
                    <a:pt x="60818" y="11832"/>
                    <a:pt x="58376" y="12937"/>
                    <a:pt x="55981" y="13797"/>
                  </a:cubicBezTo>
                  <a:cubicBezTo>
                    <a:pt x="54152" y="14455"/>
                    <a:pt x="52284" y="14913"/>
                    <a:pt x="50379" y="14913"/>
                  </a:cubicBezTo>
                  <a:cubicBezTo>
                    <a:pt x="49672" y="14913"/>
                    <a:pt x="48959" y="14850"/>
                    <a:pt x="48242" y="14710"/>
                  </a:cubicBezTo>
                  <a:cubicBezTo>
                    <a:pt x="45918" y="14257"/>
                    <a:pt x="43912" y="12913"/>
                    <a:pt x="42299" y="11229"/>
                  </a:cubicBezTo>
                  <a:cubicBezTo>
                    <a:pt x="40651" y="9509"/>
                    <a:pt x="39720" y="7359"/>
                    <a:pt x="38496" y="5353"/>
                  </a:cubicBezTo>
                  <a:cubicBezTo>
                    <a:pt x="37385" y="3525"/>
                    <a:pt x="35856" y="2086"/>
                    <a:pt x="33861" y="1268"/>
                  </a:cubicBezTo>
                  <a:cubicBezTo>
                    <a:pt x="31597" y="348"/>
                    <a:pt x="29180" y="182"/>
                    <a:pt x="26760" y="61"/>
                  </a:cubicBezTo>
                  <a:cubicBezTo>
                    <a:pt x="25930" y="23"/>
                    <a:pt x="25099" y="1"/>
                    <a:pt x="2426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3" name="Google Shape;32;p59"/>
            <p:cNvSpPr/>
            <p:nvPr/>
          </p:nvSpPr>
          <p:spPr>
            <a:xfrm rot="10045800">
              <a:off x="1298520" y="-3344400"/>
              <a:ext cx="6957720" cy="4628880"/>
            </a:xfrm>
            <a:custGeom>
              <a:avLst/>
              <a:gdLst/>
              <a:ahLst/>
              <a:rect l="l" t="t" r="r" b="b"/>
              <a:pathLst>
                <a:path w="88853" h="59107">
                  <a:moveTo>
                    <a:pt x="27782" y="210"/>
                  </a:moveTo>
                  <a:cubicBezTo>
                    <a:pt x="30016" y="210"/>
                    <a:pt x="32252" y="368"/>
                    <a:pt x="34407" y="616"/>
                  </a:cubicBezTo>
                  <a:cubicBezTo>
                    <a:pt x="37160" y="939"/>
                    <a:pt x="39902" y="1853"/>
                    <a:pt x="41854" y="3890"/>
                  </a:cubicBezTo>
                  <a:cubicBezTo>
                    <a:pt x="43443" y="5549"/>
                    <a:pt x="44345" y="7759"/>
                    <a:pt x="45509" y="9706"/>
                  </a:cubicBezTo>
                  <a:cubicBezTo>
                    <a:pt x="47617" y="13229"/>
                    <a:pt x="51062" y="15893"/>
                    <a:pt x="55189" y="16406"/>
                  </a:cubicBezTo>
                  <a:cubicBezTo>
                    <a:pt x="55653" y="16464"/>
                    <a:pt x="56111" y="16491"/>
                    <a:pt x="56564" y="16491"/>
                  </a:cubicBezTo>
                  <a:cubicBezTo>
                    <a:pt x="60918" y="16491"/>
                    <a:pt x="64785" y="14020"/>
                    <a:pt x="68966" y="13019"/>
                  </a:cubicBezTo>
                  <a:cubicBezTo>
                    <a:pt x="69969" y="12780"/>
                    <a:pt x="70939" y="12667"/>
                    <a:pt x="71877" y="12667"/>
                  </a:cubicBezTo>
                  <a:cubicBezTo>
                    <a:pt x="79693" y="12667"/>
                    <a:pt x="85161" y="20496"/>
                    <a:pt x="86948" y="27668"/>
                  </a:cubicBezTo>
                  <a:cubicBezTo>
                    <a:pt x="88852" y="35325"/>
                    <a:pt x="85633" y="44222"/>
                    <a:pt x="79041" y="48695"/>
                  </a:cubicBezTo>
                  <a:cubicBezTo>
                    <a:pt x="76253" y="50588"/>
                    <a:pt x="73115" y="50928"/>
                    <a:pt x="69911" y="50928"/>
                  </a:cubicBezTo>
                  <a:cubicBezTo>
                    <a:pt x="68667" y="50928"/>
                    <a:pt x="67413" y="50877"/>
                    <a:pt x="66166" y="50845"/>
                  </a:cubicBezTo>
                  <a:cubicBezTo>
                    <a:pt x="65812" y="50836"/>
                    <a:pt x="65458" y="50831"/>
                    <a:pt x="65105" y="50831"/>
                  </a:cubicBezTo>
                  <a:cubicBezTo>
                    <a:pt x="63151" y="50831"/>
                    <a:pt x="61212" y="50992"/>
                    <a:pt x="59316" y="51545"/>
                  </a:cubicBezTo>
                  <a:cubicBezTo>
                    <a:pt x="57035" y="52207"/>
                    <a:pt x="55009" y="53532"/>
                    <a:pt x="53105" y="54930"/>
                  </a:cubicBezTo>
                  <a:cubicBezTo>
                    <a:pt x="51451" y="56142"/>
                    <a:pt x="49850" y="57468"/>
                    <a:pt x="47945" y="58262"/>
                  </a:cubicBezTo>
                  <a:cubicBezTo>
                    <a:pt x="46927" y="58688"/>
                    <a:pt x="45871" y="58873"/>
                    <a:pt x="44811" y="58873"/>
                  </a:cubicBezTo>
                  <a:cubicBezTo>
                    <a:pt x="43582" y="58873"/>
                    <a:pt x="42348" y="58625"/>
                    <a:pt x="41162" y="58215"/>
                  </a:cubicBezTo>
                  <a:cubicBezTo>
                    <a:pt x="36587" y="56638"/>
                    <a:pt x="33249" y="52827"/>
                    <a:pt x="30054" y="49382"/>
                  </a:cubicBezTo>
                  <a:cubicBezTo>
                    <a:pt x="28387" y="47590"/>
                    <a:pt x="26697" y="45919"/>
                    <a:pt x="24500" y="44790"/>
                  </a:cubicBezTo>
                  <a:cubicBezTo>
                    <a:pt x="22684" y="43864"/>
                    <a:pt x="20672" y="43453"/>
                    <a:pt x="18665" y="43232"/>
                  </a:cubicBezTo>
                  <a:cubicBezTo>
                    <a:pt x="16259" y="42962"/>
                    <a:pt x="13817" y="42909"/>
                    <a:pt x="11398" y="42777"/>
                  </a:cubicBezTo>
                  <a:cubicBezTo>
                    <a:pt x="8573" y="42616"/>
                    <a:pt x="5951" y="42193"/>
                    <a:pt x="4261" y="39677"/>
                  </a:cubicBezTo>
                  <a:cubicBezTo>
                    <a:pt x="2374" y="36703"/>
                    <a:pt x="1419" y="32506"/>
                    <a:pt x="2393" y="29071"/>
                  </a:cubicBezTo>
                  <a:cubicBezTo>
                    <a:pt x="2638" y="28212"/>
                    <a:pt x="3073" y="27423"/>
                    <a:pt x="3682" y="26767"/>
                  </a:cubicBezTo>
                  <a:cubicBezTo>
                    <a:pt x="4363" y="26020"/>
                    <a:pt x="5331" y="25626"/>
                    <a:pt x="6196" y="25143"/>
                  </a:cubicBezTo>
                  <a:cubicBezTo>
                    <a:pt x="7850" y="24223"/>
                    <a:pt x="8746" y="22897"/>
                    <a:pt x="8639" y="20962"/>
                  </a:cubicBezTo>
                  <a:cubicBezTo>
                    <a:pt x="8580" y="19870"/>
                    <a:pt x="8209" y="18801"/>
                    <a:pt x="7935" y="17749"/>
                  </a:cubicBezTo>
                  <a:cubicBezTo>
                    <a:pt x="7569" y="16346"/>
                    <a:pt x="7564" y="15092"/>
                    <a:pt x="7820" y="13677"/>
                  </a:cubicBezTo>
                  <a:cubicBezTo>
                    <a:pt x="8263" y="11271"/>
                    <a:pt x="9225" y="8965"/>
                    <a:pt x="10579" y="6935"/>
                  </a:cubicBezTo>
                  <a:cubicBezTo>
                    <a:pt x="12987" y="3322"/>
                    <a:pt x="17012" y="1495"/>
                    <a:pt x="21162" y="754"/>
                  </a:cubicBezTo>
                  <a:cubicBezTo>
                    <a:pt x="23310" y="369"/>
                    <a:pt x="25545" y="210"/>
                    <a:pt x="27782" y="210"/>
                  </a:cubicBezTo>
                  <a:close/>
                  <a:moveTo>
                    <a:pt x="27356" y="0"/>
                  </a:moveTo>
                  <a:cubicBezTo>
                    <a:pt x="21167" y="0"/>
                    <a:pt x="14628" y="1136"/>
                    <a:pt x="10830" y="6200"/>
                  </a:cubicBezTo>
                  <a:cubicBezTo>
                    <a:pt x="8831" y="8863"/>
                    <a:pt x="7169" y="12661"/>
                    <a:pt x="7390" y="16059"/>
                  </a:cubicBezTo>
                  <a:cubicBezTo>
                    <a:pt x="7511" y="18018"/>
                    <a:pt x="8520" y="19810"/>
                    <a:pt x="8412" y="21798"/>
                  </a:cubicBezTo>
                  <a:cubicBezTo>
                    <a:pt x="8299" y="23883"/>
                    <a:pt x="6430" y="24749"/>
                    <a:pt x="4835" y="25620"/>
                  </a:cubicBezTo>
                  <a:cubicBezTo>
                    <a:pt x="0" y="28270"/>
                    <a:pt x="1668" y="36014"/>
                    <a:pt x="4061" y="39791"/>
                  </a:cubicBezTo>
                  <a:lnTo>
                    <a:pt x="4061" y="39791"/>
                  </a:lnTo>
                  <a:cubicBezTo>
                    <a:pt x="4062" y="39793"/>
                    <a:pt x="4064" y="39796"/>
                    <a:pt x="4065" y="39798"/>
                  </a:cubicBezTo>
                  <a:cubicBezTo>
                    <a:pt x="4065" y="39798"/>
                    <a:pt x="4065" y="39798"/>
                    <a:pt x="4065" y="39798"/>
                  </a:cubicBezTo>
                  <a:lnTo>
                    <a:pt x="4065" y="39798"/>
                  </a:lnTo>
                  <a:cubicBezTo>
                    <a:pt x="4066" y="39799"/>
                    <a:pt x="4067" y="39800"/>
                    <a:pt x="4068" y="39801"/>
                  </a:cubicBezTo>
                  <a:lnTo>
                    <a:pt x="4068" y="39801"/>
                  </a:lnTo>
                  <a:cubicBezTo>
                    <a:pt x="6492" y="43392"/>
                    <a:pt x="11095" y="43017"/>
                    <a:pt x="14951" y="43202"/>
                  </a:cubicBezTo>
                  <a:cubicBezTo>
                    <a:pt x="19263" y="43411"/>
                    <a:pt x="23384" y="43847"/>
                    <a:pt x="26895" y="46606"/>
                  </a:cubicBezTo>
                  <a:cubicBezTo>
                    <a:pt x="28710" y="48039"/>
                    <a:pt x="30197" y="49889"/>
                    <a:pt x="31780" y="51567"/>
                  </a:cubicBezTo>
                  <a:cubicBezTo>
                    <a:pt x="33309" y="53186"/>
                    <a:pt x="34908" y="54739"/>
                    <a:pt x="36700" y="56065"/>
                  </a:cubicBezTo>
                  <a:cubicBezTo>
                    <a:pt x="39010" y="57771"/>
                    <a:pt x="41901" y="59106"/>
                    <a:pt x="44787" y="59106"/>
                  </a:cubicBezTo>
                  <a:cubicBezTo>
                    <a:pt x="45953" y="59106"/>
                    <a:pt x="47119" y="58888"/>
                    <a:pt x="48245" y="58388"/>
                  </a:cubicBezTo>
                  <a:cubicBezTo>
                    <a:pt x="50072" y="57576"/>
                    <a:pt x="51624" y="56303"/>
                    <a:pt x="53225" y="55128"/>
                  </a:cubicBezTo>
                  <a:cubicBezTo>
                    <a:pt x="55285" y="53604"/>
                    <a:pt x="57459" y="52273"/>
                    <a:pt x="59954" y="51603"/>
                  </a:cubicBezTo>
                  <a:cubicBezTo>
                    <a:pt x="61657" y="51145"/>
                    <a:pt x="63392" y="51029"/>
                    <a:pt x="65138" y="51029"/>
                  </a:cubicBezTo>
                  <a:cubicBezTo>
                    <a:pt x="66941" y="51029"/>
                    <a:pt x="68757" y="51153"/>
                    <a:pt x="70563" y="51153"/>
                  </a:cubicBezTo>
                  <a:cubicBezTo>
                    <a:pt x="71799" y="51153"/>
                    <a:pt x="73031" y="51095"/>
                    <a:pt x="74251" y="50900"/>
                  </a:cubicBezTo>
                  <a:cubicBezTo>
                    <a:pt x="81668" y="49704"/>
                    <a:pt x="86523" y="41756"/>
                    <a:pt x="87587" y="34883"/>
                  </a:cubicBezTo>
                  <a:cubicBezTo>
                    <a:pt x="88153" y="31246"/>
                    <a:pt x="87401" y="27585"/>
                    <a:pt x="86082" y="24187"/>
                  </a:cubicBezTo>
                  <a:cubicBezTo>
                    <a:pt x="84708" y="20664"/>
                    <a:pt x="82535" y="17379"/>
                    <a:pt x="79495" y="15086"/>
                  </a:cubicBezTo>
                  <a:cubicBezTo>
                    <a:pt x="77200" y="13351"/>
                    <a:pt x="74531" y="12505"/>
                    <a:pt x="71787" y="12505"/>
                  </a:cubicBezTo>
                  <a:cubicBezTo>
                    <a:pt x="70546" y="12505"/>
                    <a:pt x="69290" y="12678"/>
                    <a:pt x="68046" y="13019"/>
                  </a:cubicBezTo>
                  <a:cubicBezTo>
                    <a:pt x="65658" y="13671"/>
                    <a:pt x="63413" y="14775"/>
                    <a:pt x="61048" y="15522"/>
                  </a:cubicBezTo>
                  <a:cubicBezTo>
                    <a:pt x="59594" y="15983"/>
                    <a:pt x="58094" y="16243"/>
                    <a:pt x="56589" y="16243"/>
                  </a:cubicBezTo>
                  <a:cubicBezTo>
                    <a:pt x="55621" y="16243"/>
                    <a:pt x="54652" y="16136"/>
                    <a:pt x="53691" y="15904"/>
                  </a:cubicBezTo>
                  <a:cubicBezTo>
                    <a:pt x="51421" y="15355"/>
                    <a:pt x="49450" y="14017"/>
                    <a:pt x="47838" y="12363"/>
                  </a:cubicBezTo>
                  <a:cubicBezTo>
                    <a:pt x="46184" y="10673"/>
                    <a:pt x="45163" y="8595"/>
                    <a:pt x="44009" y="6558"/>
                  </a:cubicBezTo>
                  <a:cubicBezTo>
                    <a:pt x="42942" y="4665"/>
                    <a:pt x="41639" y="3053"/>
                    <a:pt x="39728" y="1966"/>
                  </a:cubicBezTo>
                  <a:cubicBezTo>
                    <a:pt x="37644" y="784"/>
                    <a:pt x="35219" y="426"/>
                    <a:pt x="32866" y="241"/>
                  </a:cubicBezTo>
                  <a:cubicBezTo>
                    <a:pt x="31122" y="107"/>
                    <a:pt x="29256" y="0"/>
                    <a:pt x="2735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4" name="Google Shape;33;p59"/>
          <p:cNvGrpSpPr/>
          <p:nvPr/>
        </p:nvGrpSpPr>
        <p:grpSpPr>
          <a:xfrm>
            <a:off x="-4779360" y="-638640"/>
            <a:ext cx="8713440" cy="9029880"/>
            <a:chOff x="-4779360" y="-638640"/>
            <a:chExt cx="8713440" cy="9029880"/>
          </a:xfrm>
        </p:grpSpPr>
        <p:sp>
          <p:nvSpPr>
            <p:cNvPr id="25" name="Google Shape;34;p59"/>
            <p:cNvSpPr/>
            <p:nvPr/>
          </p:nvSpPr>
          <p:spPr>
            <a:xfrm rot="3026400">
              <a:off x="-4163040" y="1315080"/>
              <a:ext cx="7481160" cy="5122080"/>
            </a:xfrm>
            <a:custGeom>
              <a:avLst/>
              <a:gdLst/>
              <a:ahLst/>
              <a:rect l="l" t="t" r="r" b="b"/>
              <a:pathLst>
                <a:path w="95537" h="65403">
                  <a:moveTo>
                    <a:pt x="28986" y="686"/>
                  </a:moveTo>
                  <a:cubicBezTo>
                    <a:pt x="29140" y="686"/>
                    <a:pt x="29293" y="687"/>
                    <a:pt x="29446" y="688"/>
                  </a:cubicBezTo>
                  <a:cubicBezTo>
                    <a:pt x="34224" y="723"/>
                    <a:pt x="39957" y="634"/>
                    <a:pt x="43797" y="3912"/>
                  </a:cubicBezTo>
                  <a:cubicBezTo>
                    <a:pt x="45541" y="5400"/>
                    <a:pt x="46586" y="7531"/>
                    <a:pt x="47666" y="9508"/>
                  </a:cubicBezTo>
                  <a:cubicBezTo>
                    <a:pt x="48736" y="11461"/>
                    <a:pt x="49965" y="13228"/>
                    <a:pt x="51584" y="14763"/>
                  </a:cubicBezTo>
                  <a:cubicBezTo>
                    <a:pt x="54156" y="17191"/>
                    <a:pt x="57496" y="18513"/>
                    <a:pt x="60963" y="18513"/>
                  </a:cubicBezTo>
                  <a:cubicBezTo>
                    <a:pt x="61657" y="18513"/>
                    <a:pt x="62356" y="18460"/>
                    <a:pt x="63055" y="18352"/>
                  </a:cubicBezTo>
                  <a:cubicBezTo>
                    <a:pt x="68007" y="17594"/>
                    <a:pt x="72330" y="14471"/>
                    <a:pt x="77400" y="14328"/>
                  </a:cubicBezTo>
                  <a:cubicBezTo>
                    <a:pt x="77510" y="14325"/>
                    <a:pt x="77619" y="14323"/>
                    <a:pt x="77728" y="14323"/>
                  </a:cubicBezTo>
                  <a:cubicBezTo>
                    <a:pt x="81851" y="14323"/>
                    <a:pt x="85606" y="16496"/>
                    <a:pt x="88346" y="19476"/>
                  </a:cubicBezTo>
                  <a:cubicBezTo>
                    <a:pt x="91141" y="22521"/>
                    <a:pt x="92957" y="26438"/>
                    <a:pt x="93977" y="30410"/>
                  </a:cubicBezTo>
                  <a:cubicBezTo>
                    <a:pt x="94958" y="34208"/>
                    <a:pt x="94873" y="37952"/>
                    <a:pt x="93751" y="41708"/>
                  </a:cubicBezTo>
                  <a:cubicBezTo>
                    <a:pt x="92604" y="45536"/>
                    <a:pt x="90466" y="49125"/>
                    <a:pt x="87552" y="51860"/>
                  </a:cubicBezTo>
                  <a:cubicBezTo>
                    <a:pt x="86124" y="53198"/>
                    <a:pt x="84453" y="54290"/>
                    <a:pt x="82632" y="55007"/>
                  </a:cubicBezTo>
                  <a:cubicBezTo>
                    <a:pt x="80584" y="55814"/>
                    <a:pt x="78374" y="55939"/>
                    <a:pt x="76194" y="55969"/>
                  </a:cubicBezTo>
                  <a:cubicBezTo>
                    <a:pt x="76012" y="55971"/>
                    <a:pt x="75830" y="55972"/>
                    <a:pt x="75648" y="55972"/>
                  </a:cubicBezTo>
                  <a:cubicBezTo>
                    <a:pt x="73868" y="55972"/>
                    <a:pt x="72080" y="55881"/>
                    <a:pt x="70304" y="55881"/>
                  </a:cubicBezTo>
                  <a:cubicBezTo>
                    <a:pt x="67556" y="55881"/>
                    <a:pt x="64838" y="56099"/>
                    <a:pt x="62225" y="57211"/>
                  </a:cubicBezTo>
                  <a:cubicBezTo>
                    <a:pt x="59998" y="58154"/>
                    <a:pt x="58027" y="59557"/>
                    <a:pt x="56098" y="60996"/>
                  </a:cubicBezTo>
                  <a:cubicBezTo>
                    <a:pt x="54474" y="62215"/>
                    <a:pt x="52832" y="63469"/>
                    <a:pt x="50903" y="64180"/>
                  </a:cubicBezTo>
                  <a:cubicBezTo>
                    <a:pt x="49891" y="64554"/>
                    <a:pt x="48865" y="64719"/>
                    <a:pt x="47843" y="64719"/>
                  </a:cubicBezTo>
                  <a:cubicBezTo>
                    <a:pt x="44214" y="64719"/>
                    <a:pt x="40634" y="62633"/>
                    <a:pt x="37909" y="60382"/>
                  </a:cubicBezTo>
                  <a:cubicBezTo>
                    <a:pt x="36140" y="58918"/>
                    <a:pt x="34558" y="57247"/>
                    <a:pt x="33000" y="55569"/>
                  </a:cubicBezTo>
                  <a:cubicBezTo>
                    <a:pt x="31471" y="53932"/>
                    <a:pt x="30002" y="52189"/>
                    <a:pt x="28210" y="50828"/>
                  </a:cubicBezTo>
                  <a:cubicBezTo>
                    <a:pt x="24997" y="48391"/>
                    <a:pt x="21276" y="47603"/>
                    <a:pt x="17329" y="47333"/>
                  </a:cubicBezTo>
                  <a:cubicBezTo>
                    <a:pt x="15113" y="47179"/>
                    <a:pt x="12899" y="47094"/>
                    <a:pt x="10683" y="46964"/>
                  </a:cubicBezTo>
                  <a:cubicBezTo>
                    <a:pt x="8528" y="46832"/>
                    <a:pt x="6342" y="46545"/>
                    <a:pt x="4658" y="45065"/>
                  </a:cubicBezTo>
                  <a:cubicBezTo>
                    <a:pt x="4209" y="44670"/>
                    <a:pt x="3840" y="44186"/>
                    <a:pt x="3504" y="43690"/>
                  </a:cubicBezTo>
                  <a:cubicBezTo>
                    <a:pt x="1612" y="40710"/>
                    <a:pt x="662" y="36697"/>
                    <a:pt x="1241" y="33199"/>
                  </a:cubicBezTo>
                  <a:cubicBezTo>
                    <a:pt x="1533" y="31430"/>
                    <a:pt x="2393" y="29818"/>
                    <a:pt x="3959" y="28881"/>
                  </a:cubicBezTo>
                  <a:cubicBezTo>
                    <a:pt x="5463" y="27979"/>
                    <a:pt x="7338" y="27310"/>
                    <a:pt x="8026" y="25537"/>
                  </a:cubicBezTo>
                  <a:cubicBezTo>
                    <a:pt x="8862" y="23381"/>
                    <a:pt x="7919" y="21147"/>
                    <a:pt x="7428" y="19027"/>
                  </a:cubicBezTo>
                  <a:cubicBezTo>
                    <a:pt x="6861" y="16573"/>
                    <a:pt x="7613" y="13964"/>
                    <a:pt x="8479" y="11665"/>
                  </a:cubicBezTo>
                  <a:cubicBezTo>
                    <a:pt x="10074" y="7442"/>
                    <a:pt x="13191" y="4163"/>
                    <a:pt x="17371" y="2468"/>
                  </a:cubicBezTo>
                  <a:cubicBezTo>
                    <a:pt x="21026" y="985"/>
                    <a:pt x="25073" y="686"/>
                    <a:pt x="28986" y="686"/>
                  </a:cubicBezTo>
                  <a:close/>
                  <a:moveTo>
                    <a:pt x="28938" y="0"/>
                  </a:moveTo>
                  <a:cubicBezTo>
                    <a:pt x="28123" y="0"/>
                    <a:pt x="27309" y="15"/>
                    <a:pt x="26496" y="48"/>
                  </a:cubicBezTo>
                  <a:cubicBezTo>
                    <a:pt x="22609" y="216"/>
                    <a:pt x="18655" y="880"/>
                    <a:pt x="15198" y="2736"/>
                  </a:cubicBezTo>
                  <a:cubicBezTo>
                    <a:pt x="11502" y="4713"/>
                    <a:pt x="9011" y="8159"/>
                    <a:pt x="7608" y="12046"/>
                  </a:cubicBezTo>
                  <a:cubicBezTo>
                    <a:pt x="6861" y="14118"/>
                    <a:pt x="6299" y="16447"/>
                    <a:pt x="6652" y="18644"/>
                  </a:cubicBezTo>
                  <a:cubicBezTo>
                    <a:pt x="7034" y="21004"/>
                    <a:pt x="8503" y="23619"/>
                    <a:pt x="7064" y="25889"/>
                  </a:cubicBezTo>
                  <a:cubicBezTo>
                    <a:pt x="6037" y="27508"/>
                    <a:pt x="3791" y="27889"/>
                    <a:pt x="2442" y="29179"/>
                  </a:cubicBezTo>
                  <a:cubicBezTo>
                    <a:pt x="1283" y="30284"/>
                    <a:pt x="734" y="31885"/>
                    <a:pt x="513" y="33431"/>
                  </a:cubicBezTo>
                  <a:cubicBezTo>
                    <a:pt x="1" y="36967"/>
                    <a:pt x="1000" y="41020"/>
                    <a:pt x="2904" y="44028"/>
                  </a:cubicBezTo>
                  <a:lnTo>
                    <a:pt x="2904" y="44028"/>
                  </a:lnTo>
                  <a:cubicBezTo>
                    <a:pt x="2907" y="44033"/>
                    <a:pt x="2910" y="44038"/>
                    <a:pt x="2914" y="44043"/>
                  </a:cubicBezTo>
                  <a:cubicBezTo>
                    <a:pt x="2914" y="44043"/>
                    <a:pt x="2914" y="44043"/>
                    <a:pt x="2914" y="44043"/>
                  </a:cubicBezTo>
                  <a:lnTo>
                    <a:pt x="2914" y="44043"/>
                  </a:lnTo>
                  <a:cubicBezTo>
                    <a:pt x="2917" y="44048"/>
                    <a:pt x="2920" y="44052"/>
                    <a:pt x="2923" y="44057"/>
                  </a:cubicBezTo>
                  <a:lnTo>
                    <a:pt x="2923" y="44057"/>
                  </a:lnTo>
                  <a:cubicBezTo>
                    <a:pt x="4027" y="45691"/>
                    <a:pt x="5523" y="46737"/>
                    <a:pt x="7434" y="47232"/>
                  </a:cubicBezTo>
                  <a:cubicBezTo>
                    <a:pt x="9446" y="47746"/>
                    <a:pt x="11638" y="47722"/>
                    <a:pt x="13699" y="47829"/>
                  </a:cubicBezTo>
                  <a:cubicBezTo>
                    <a:pt x="17808" y="48039"/>
                    <a:pt x="22023" y="48074"/>
                    <a:pt x="25744" y="50045"/>
                  </a:cubicBezTo>
                  <a:cubicBezTo>
                    <a:pt x="27810" y="51137"/>
                    <a:pt x="29446" y="52763"/>
                    <a:pt x="31022" y="54452"/>
                  </a:cubicBezTo>
                  <a:cubicBezTo>
                    <a:pt x="32587" y="56123"/>
                    <a:pt x="34122" y="57826"/>
                    <a:pt x="35782" y="59403"/>
                  </a:cubicBezTo>
                  <a:cubicBezTo>
                    <a:pt x="38954" y="62424"/>
                    <a:pt x="42882" y="65105"/>
                    <a:pt x="47374" y="65386"/>
                  </a:cubicBezTo>
                  <a:cubicBezTo>
                    <a:pt x="47553" y="65397"/>
                    <a:pt x="47730" y="65403"/>
                    <a:pt x="47905" y="65403"/>
                  </a:cubicBezTo>
                  <a:cubicBezTo>
                    <a:pt x="51846" y="65403"/>
                    <a:pt x="54861" y="62709"/>
                    <a:pt x="57914" y="60513"/>
                  </a:cubicBezTo>
                  <a:cubicBezTo>
                    <a:pt x="60022" y="58997"/>
                    <a:pt x="62261" y="57730"/>
                    <a:pt x="64794" y="57079"/>
                  </a:cubicBezTo>
                  <a:cubicBezTo>
                    <a:pt x="66513" y="56639"/>
                    <a:pt x="68289" y="56533"/>
                    <a:pt x="70060" y="56533"/>
                  </a:cubicBezTo>
                  <a:cubicBezTo>
                    <a:pt x="70737" y="56533"/>
                    <a:pt x="71413" y="56548"/>
                    <a:pt x="72085" y="56566"/>
                  </a:cubicBezTo>
                  <a:cubicBezTo>
                    <a:pt x="73290" y="56602"/>
                    <a:pt x="74498" y="56647"/>
                    <a:pt x="75699" y="56647"/>
                  </a:cubicBezTo>
                  <a:cubicBezTo>
                    <a:pt x="78737" y="56647"/>
                    <a:pt x="81729" y="56359"/>
                    <a:pt x="84506" y="54899"/>
                  </a:cubicBezTo>
                  <a:cubicBezTo>
                    <a:pt x="87827" y="53149"/>
                    <a:pt x="90401" y="50170"/>
                    <a:pt x="92240" y="46951"/>
                  </a:cubicBezTo>
                  <a:cubicBezTo>
                    <a:pt x="94098" y="43697"/>
                    <a:pt x="95238" y="39977"/>
                    <a:pt x="95388" y="36226"/>
                  </a:cubicBezTo>
                  <a:cubicBezTo>
                    <a:pt x="95537" y="32518"/>
                    <a:pt x="94437" y="28720"/>
                    <a:pt x="92938" y="25363"/>
                  </a:cubicBezTo>
                  <a:cubicBezTo>
                    <a:pt x="91350" y="21805"/>
                    <a:pt x="88961" y="18537"/>
                    <a:pt x="85760" y="16274"/>
                  </a:cubicBezTo>
                  <a:cubicBezTo>
                    <a:pt x="83314" y="14546"/>
                    <a:pt x="80468" y="13682"/>
                    <a:pt x="77565" y="13682"/>
                  </a:cubicBezTo>
                  <a:cubicBezTo>
                    <a:pt x="76415" y="13682"/>
                    <a:pt x="75256" y="13818"/>
                    <a:pt x="74110" y="14088"/>
                  </a:cubicBezTo>
                  <a:cubicBezTo>
                    <a:pt x="69514" y="15172"/>
                    <a:pt x="65467" y="17814"/>
                    <a:pt x="60670" y="17814"/>
                  </a:cubicBezTo>
                  <a:cubicBezTo>
                    <a:pt x="60419" y="17814"/>
                    <a:pt x="60165" y="17807"/>
                    <a:pt x="59909" y="17792"/>
                  </a:cubicBezTo>
                  <a:cubicBezTo>
                    <a:pt x="55149" y="17511"/>
                    <a:pt x="51280" y="14280"/>
                    <a:pt x="48921" y="10326"/>
                  </a:cubicBezTo>
                  <a:cubicBezTo>
                    <a:pt x="47810" y="8463"/>
                    <a:pt x="46908" y="6498"/>
                    <a:pt x="45570" y="4778"/>
                  </a:cubicBezTo>
                  <a:cubicBezTo>
                    <a:pt x="44136" y="2951"/>
                    <a:pt x="42124" y="1798"/>
                    <a:pt x="39944" y="1087"/>
                  </a:cubicBezTo>
                  <a:cubicBezTo>
                    <a:pt x="37609" y="329"/>
                    <a:pt x="35096" y="216"/>
                    <a:pt x="32665" y="97"/>
                  </a:cubicBezTo>
                  <a:cubicBezTo>
                    <a:pt x="31424" y="36"/>
                    <a:pt x="30181" y="0"/>
                    <a:pt x="2893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6" name="Google Shape;35;p59"/>
            <p:cNvSpPr/>
            <p:nvPr/>
          </p:nvSpPr>
          <p:spPr>
            <a:xfrm rot="3026400">
              <a:off x="-1176480" y="3373200"/>
              <a:ext cx="1536120" cy="983880"/>
            </a:xfrm>
            <a:custGeom>
              <a:avLst/>
              <a:gdLst/>
              <a:ahLst/>
              <a:rect l="l" t="t" r="r" b="b"/>
              <a:pathLst>
                <a:path w="19619" h="12568">
                  <a:moveTo>
                    <a:pt x="3732" y="188"/>
                  </a:moveTo>
                  <a:cubicBezTo>
                    <a:pt x="4644" y="188"/>
                    <a:pt x="5371" y="901"/>
                    <a:pt x="5830" y="1671"/>
                  </a:cubicBezTo>
                  <a:cubicBezTo>
                    <a:pt x="6761" y="3212"/>
                    <a:pt x="7800" y="4626"/>
                    <a:pt x="9371" y="5564"/>
                  </a:cubicBezTo>
                  <a:cubicBezTo>
                    <a:pt x="10160" y="6035"/>
                    <a:pt x="11031" y="6263"/>
                    <a:pt x="11938" y="6286"/>
                  </a:cubicBezTo>
                  <a:cubicBezTo>
                    <a:pt x="12000" y="6288"/>
                    <a:pt x="12062" y="6289"/>
                    <a:pt x="12124" y="6289"/>
                  </a:cubicBezTo>
                  <a:cubicBezTo>
                    <a:pt x="12934" y="6289"/>
                    <a:pt x="13717" y="6144"/>
                    <a:pt x="14511" y="6144"/>
                  </a:cubicBezTo>
                  <a:cubicBezTo>
                    <a:pt x="14857" y="6144"/>
                    <a:pt x="15204" y="6171"/>
                    <a:pt x="15557" y="6250"/>
                  </a:cubicBezTo>
                  <a:cubicBezTo>
                    <a:pt x="17230" y="6639"/>
                    <a:pt x="18472" y="7934"/>
                    <a:pt x="17630" y="9631"/>
                  </a:cubicBezTo>
                  <a:cubicBezTo>
                    <a:pt x="16990" y="10915"/>
                    <a:pt x="15581" y="11811"/>
                    <a:pt x="14239" y="12175"/>
                  </a:cubicBezTo>
                  <a:cubicBezTo>
                    <a:pt x="13733" y="12314"/>
                    <a:pt x="13216" y="12373"/>
                    <a:pt x="12697" y="12373"/>
                  </a:cubicBezTo>
                  <a:cubicBezTo>
                    <a:pt x="11064" y="12373"/>
                    <a:pt x="9400" y="11783"/>
                    <a:pt x="7932" y="11189"/>
                  </a:cubicBezTo>
                  <a:cubicBezTo>
                    <a:pt x="5800" y="10329"/>
                    <a:pt x="3297" y="9684"/>
                    <a:pt x="1734" y="7917"/>
                  </a:cubicBezTo>
                  <a:cubicBezTo>
                    <a:pt x="312" y="6150"/>
                    <a:pt x="1" y="3725"/>
                    <a:pt x="1243" y="1771"/>
                  </a:cubicBezTo>
                  <a:cubicBezTo>
                    <a:pt x="1703" y="1049"/>
                    <a:pt x="2414" y="482"/>
                    <a:pt x="3244" y="255"/>
                  </a:cubicBezTo>
                  <a:cubicBezTo>
                    <a:pt x="3412" y="209"/>
                    <a:pt x="3575" y="188"/>
                    <a:pt x="3732" y="188"/>
                  </a:cubicBezTo>
                  <a:close/>
                  <a:moveTo>
                    <a:pt x="3699" y="0"/>
                  </a:moveTo>
                  <a:cubicBezTo>
                    <a:pt x="3355" y="0"/>
                    <a:pt x="2994" y="76"/>
                    <a:pt x="2622" y="238"/>
                  </a:cubicBezTo>
                  <a:cubicBezTo>
                    <a:pt x="1147" y="876"/>
                    <a:pt x="342" y="2603"/>
                    <a:pt x="229" y="4113"/>
                  </a:cubicBezTo>
                  <a:cubicBezTo>
                    <a:pt x="121" y="5568"/>
                    <a:pt x="669" y="6963"/>
                    <a:pt x="1568" y="8081"/>
                  </a:cubicBezTo>
                  <a:lnTo>
                    <a:pt x="1568" y="8081"/>
                  </a:lnTo>
                  <a:cubicBezTo>
                    <a:pt x="1569" y="8082"/>
                    <a:pt x="1570" y="8083"/>
                    <a:pt x="1572" y="8085"/>
                  </a:cubicBezTo>
                  <a:cubicBezTo>
                    <a:pt x="1572" y="8085"/>
                    <a:pt x="1572" y="8085"/>
                    <a:pt x="1572" y="8085"/>
                  </a:cubicBezTo>
                  <a:lnTo>
                    <a:pt x="1572" y="8085"/>
                  </a:lnTo>
                  <a:cubicBezTo>
                    <a:pt x="1573" y="8087"/>
                    <a:pt x="1575" y="8088"/>
                    <a:pt x="1576" y="8090"/>
                  </a:cubicBezTo>
                  <a:lnTo>
                    <a:pt x="1576" y="8090"/>
                  </a:lnTo>
                  <a:cubicBezTo>
                    <a:pt x="3135" y="9842"/>
                    <a:pt x="5498" y="10420"/>
                    <a:pt x="7591" y="11297"/>
                  </a:cubicBezTo>
                  <a:cubicBezTo>
                    <a:pt x="9224" y="11982"/>
                    <a:pt x="10952" y="12567"/>
                    <a:pt x="12719" y="12567"/>
                  </a:cubicBezTo>
                  <a:cubicBezTo>
                    <a:pt x="13183" y="12567"/>
                    <a:pt x="13650" y="12527"/>
                    <a:pt x="14118" y="12438"/>
                  </a:cubicBezTo>
                  <a:cubicBezTo>
                    <a:pt x="15976" y="12085"/>
                    <a:pt x="19619" y="9350"/>
                    <a:pt x="17690" y="7195"/>
                  </a:cubicBezTo>
                  <a:cubicBezTo>
                    <a:pt x="16774" y="6171"/>
                    <a:pt x="15565" y="5948"/>
                    <a:pt x="14315" y="5948"/>
                  </a:cubicBezTo>
                  <a:cubicBezTo>
                    <a:pt x="13625" y="5948"/>
                    <a:pt x="12922" y="6016"/>
                    <a:pt x="12249" y="6054"/>
                  </a:cubicBezTo>
                  <a:cubicBezTo>
                    <a:pt x="12154" y="6060"/>
                    <a:pt x="12060" y="6062"/>
                    <a:pt x="11967" y="6062"/>
                  </a:cubicBezTo>
                  <a:cubicBezTo>
                    <a:pt x="9247" y="6062"/>
                    <a:pt x="7280" y="3739"/>
                    <a:pt x="6033" y="1551"/>
                  </a:cubicBezTo>
                  <a:cubicBezTo>
                    <a:pt x="5487" y="596"/>
                    <a:pt x="4662" y="0"/>
                    <a:pt x="369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" name="Google Shape;36;p59"/>
            <p:cNvSpPr/>
            <p:nvPr/>
          </p:nvSpPr>
          <p:spPr>
            <a:xfrm rot="3026400">
              <a:off x="-1393560" y="3191760"/>
              <a:ext cx="2019600" cy="1356840"/>
            </a:xfrm>
            <a:custGeom>
              <a:avLst/>
              <a:gdLst/>
              <a:ahLst/>
              <a:rect l="l" t="t" r="r" b="b"/>
              <a:pathLst>
                <a:path w="25793" h="17330">
                  <a:moveTo>
                    <a:pt x="5611" y="224"/>
                  </a:moveTo>
                  <a:cubicBezTo>
                    <a:pt x="8406" y="224"/>
                    <a:pt x="9246" y="3199"/>
                    <a:pt x="10887" y="4921"/>
                  </a:cubicBezTo>
                  <a:cubicBezTo>
                    <a:pt x="12560" y="6671"/>
                    <a:pt x="14859" y="6682"/>
                    <a:pt x="17097" y="6988"/>
                  </a:cubicBezTo>
                  <a:cubicBezTo>
                    <a:pt x="19439" y="7310"/>
                    <a:pt x="22461" y="8170"/>
                    <a:pt x="23864" y="10237"/>
                  </a:cubicBezTo>
                  <a:cubicBezTo>
                    <a:pt x="25178" y="12165"/>
                    <a:pt x="23655" y="14416"/>
                    <a:pt x="22036" y="15540"/>
                  </a:cubicBezTo>
                  <a:cubicBezTo>
                    <a:pt x="19917" y="17015"/>
                    <a:pt x="17497" y="16381"/>
                    <a:pt x="15121" y="16787"/>
                  </a:cubicBezTo>
                  <a:cubicBezTo>
                    <a:pt x="14452" y="16901"/>
                    <a:pt x="13814" y="17068"/>
                    <a:pt x="13126" y="17098"/>
                  </a:cubicBezTo>
                  <a:cubicBezTo>
                    <a:pt x="13081" y="17100"/>
                    <a:pt x="13037" y="17101"/>
                    <a:pt x="12992" y="17101"/>
                  </a:cubicBezTo>
                  <a:cubicBezTo>
                    <a:pt x="12239" y="17101"/>
                    <a:pt x="11504" y="16823"/>
                    <a:pt x="10827" y="16507"/>
                  </a:cubicBezTo>
                  <a:cubicBezTo>
                    <a:pt x="9675" y="15963"/>
                    <a:pt x="8713" y="15091"/>
                    <a:pt x="7597" y="14494"/>
                  </a:cubicBezTo>
                  <a:cubicBezTo>
                    <a:pt x="6684" y="13999"/>
                    <a:pt x="5637" y="13790"/>
                    <a:pt x="4628" y="13581"/>
                  </a:cubicBezTo>
                  <a:cubicBezTo>
                    <a:pt x="3853" y="13419"/>
                    <a:pt x="3159" y="13247"/>
                    <a:pt x="2527" y="12732"/>
                  </a:cubicBezTo>
                  <a:cubicBezTo>
                    <a:pt x="1930" y="12255"/>
                    <a:pt x="1517" y="11502"/>
                    <a:pt x="1243" y="10810"/>
                  </a:cubicBezTo>
                  <a:cubicBezTo>
                    <a:pt x="951" y="10063"/>
                    <a:pt x="1039" y="9191"/>
                    <a:pt x="819" y="8415"/>
                  </a:cubicBezTo>
                  <a:cubicBezTo>
                    <a:pt x="687" y="7937"/>
                    <a:pt x="496" y="7484"/>
                    <a:pt x="377" y="6999"/>
                  </a:cubicBezTo>
                  <a:cubicBezTo>
                    <a:pt x="185" y="6247"/>
                    <a:pt x="311" y="5370"/>
                    <a:pt x="449" y="4623"/>
                  </a:cubicBezTo>
                  <a:cubicBezTo>
                    <a:pt x="998" y="2234"/>
                    <a:pt x="2939" y="335"/>
                    <a:pt x="5447" y="227"/>
                  </a:cubicBezTo>
                  <a:cubicBezTo>
                    <a:pt x="5502" y="225"/>
                    <a:pt x="5557" y="224"/>
                    <a:pt x="5611" y="224"/>
                  </a:cubicBezTo>
                  <a:close/>
                  <a:moveTo>
                    <a:pt x="5404" y="1"/>
                  </a:moveTo>
                  <a:cubicBezTo>
                    <a:pt x="2835" y="1"/>
                    <a:pt x="779" y="2176"/>
                    <a:pt x="229" y="4555"/>
                  </a:cubicBezTo>
                  <a:lnTo>
                    <a:pt x="229" y="4555"/>
                  </a:lnTo>
                  <a:cubicBezTo>
                    <a:pt x="228" y="4557"/>
                    <a:pt x="227" y="4560"/>
                    <a:pt x="227" y="4563"/>
                  </a:cubicBezTo>
                  <a:cubicBezTo>
                    <a:pt x="227" y="4563"/>
                    <a:pt x="227" y="4563"/>
                    <a:pt x="227" y="4563"/>
                  </a:cubicBezTo>
                  <a:lnTo>
                    <a:pt x="227" y="4563"/>
                  </a:lnTo>
                  <a:cubicBezTo>
                    <a:pt x="227" y="4564"/>
                    <a:pt x="226" y="4566"/>
                    <a:pt x="226" y="4567"/>
                  </a:cubicBezTo>
                  <a:lnTo>
                    <a:pt x="226" y="4567"/>
                  </a:lnTo>
                  <a:cubicBezTo>
                    <a:pt x="36" y="5611"/>
                    <a:pt x="1" y="6612"/>
                    <a:pt x="317" y="7638"/>
                  </a:cubicBezTo>
                  <a:cubicBezTo>
                    <a:pt x="513" y="8278"/>
                    <a:pt x="736" y="8868"/>
                    <a:pt x="813" y="9543"/>
                  </a:cubicBezTo>
                  <a:cubicBezTo>
                    <a:pt x="872" y="10015"/>
                    <a:pt x="872" y="10409"/>
                    <a:pt x="1022" y="10869"/>
                  </a:cubicBezTo>
                  <a:cubicBezTo>
                    <a:pt x="1309" y="11729"/>
                    <a:pt x="1894" y="12523"/>
                    <a:pt x="2599" y="13085"/>
                  </a:cubicBezTo>
                  <a:cubicBezTo>
                    <a:pt x="3429" y="13754"/>
                    <a:pt x="4689" y="13807"/>
                    <a:pt x="5692" y="14046"/>
                  </a:cubicBezTo>
                  <a:cubicBezTo>
                    <a:pt x="8110" y="14631"/>
                    <a:pt x="9776" y="16632"/>
                    <a:pt x="12183" y="17230"/>
                  </a:cubicBezTo>
                  <a:cubicBezTo>
                    <a:pt x="12466" y="17301"/>
                    <a:pt x="12752" y="17330"/>
                    <a:pt x="13039" y="17330"/>
                  </a:cubicBezTo>
                  <a:cubicBezTo>
                    <a:pt x="13759" y="17330"/>
                    <a:pt x="14486" y="17149"/>
                    <a:pt x="15181" y="17009"/>
                  </a:cubicBezTo>
                  <a:cubicBezTo>
                    <a:pt x="15760" y="16891"/>
                    <a:pt x="16344" y="16869"/>
                    <a:pt x="16929" y="16869"/>
                  </a:cubicBezTo>
                  <a:cubicBezTo>
                    <a:pt x="17273" y="16869"/>
                    <a:pt x="17618" y="16876"/>
                    <a:pt x="17963" y="16876"/>
                  </a:cubicBezTo>
                  <a:cubicBezTo>
                    <a:pt x="18422" y="16876"/>
                    <a:pt x="18881" y="16863"/>
                    <a:pt x="19338" y="16800"/>
                  </a:cubicBezTo>
                  <a:cubicBezTo>
                    <a:pt x="22204" y="16400"/>
                    <a:pt x="25793" y="13485"/>
                    <a:pt x="24175" y="10301"/>
                  </a:cubicBezTo>
                  <a:cubicBezTo>
                    <a:pt x="23302" y="8594"/>
                    <a:pt x="21009" y="7729"/>
                    <a:pt x="19289" y="7214"/>
                  </a:cubicBezTo>
                  <a:cubicBezTo>
                    <a:pt x="16852" y="6492"/>
                    <a:pt x="14022" y="6910"/>
                    <a:pt x="11855" y="5447"/>
                  </a:cubicBezTo>
                  <a:cubicBezTo>
                    <a:pt x="10374" y="4449"/>
                    <a:pt x="9735" y="2735"/>
                    <a:pt x="8618" y="1422"/>
                  </a:cubicBezTo>
                  <a:cubicBezTo>
                    <a:pt x="7817" y="472"/>
                    <a:pt x="6665" y="12"/>
                    <a:pt x="5447" y="1"/>
                  </a:cubicBezTo>
                  <a:cubicBezTo>
                    <a:pt x="5432" y="1"/>
                    <a:pt x="5418" y="1"/>
                    <a:pt x="540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" name="Google Shape;37;p59"/>
            <p:cNvSpPr/>
            <p:nvPr/>
          </p:nvSpPr>
          <p:spPr>
            <a:xfrm rot="3026400">
              <a:off x="-1679760" y="2982960"/>
              <a:ext cx="2604600" cy="1797120"/>
            </a:xfrm>
            <a:custGeom>
              <a:avLst/>
              <a:gdLst/>
              <a:ahLst/>
              <a:rect l="l" t="t" r="r" b="b"/>
              <a:pathLst>
                <a:path w="33264" h="22950">
                  <a:moveTo>
                    <a:pt x="7963" y="694"/>
                  </a:moveTo>
                  <a:cubicBezTo>
                    <a:pt x="9767" y="694"/>
                    <a:pt x="11539" y="1456"/>
                    <a:pt x="12733" y="3183"/>
                  </a:cubicBezTo>
                  <a:cubicBezTo>
                    <a:pt x="13389" y="4134"/>
                    <a:pt x="13902" y="5143"/>
                    <a:pt x="14674" y="6008"/>
                  </a:cubicBezTo>
                  <a:cubicBezTo>
                    <a:pt x="15390" y="6815"/>
                    <a:pt x="16297" y="7400"/>
                    <a:pt x="17295" y="7788"/>
                  </a:cubicBezTo>
                  <a:cubicBezTo>
                    <a:pt x="18037" y="8077"/>
                    <a:pt x="18841" y="8152"/>
                    <a:pt x="19639" y="8152"/>
                  </a:cubicBezTo>
                  <a:cubicBezTo>
                    <a:pt x="19977" y="8152"/>
                    <a:pt x="20314" y="8138"/>
                    <a:pt x="20644" y="8122"/>
                  </a:cubicBezTo>
                  <a:cubicBezTo>
                    <a:pt x="21097" y="8100"/>
                    <a:pt x="21543" y="8085"/>
                    <a:pt x="21986" y="8085"/>
                  </a:cubicBezTo>
                  <a:cubicBezTo>
                    <a:pt x="22978" y="8085"/>
                    <a:pt x="23954" y="8161"/>
                    <a:pt x="24944" y="8409"/>
                  </a:cubicBezTo>
                  <a:cubicBezTo>
                    <a:pt x="26049" y="8684"/>
                    <a:pt x="27077" y="9191"/>
                    <a:pt x="28003" y="9842"/>
                  </a:cubicBezTo>
                  <a:cubicBezTo>
                    <a:pt x="28940" y="10499"/>
                    <a:pt x="29495" y="11479"/>
                    <a:pt x="30362" y="12183"/>
                  </a:cubicBezTo>
                  <a:cubicBezTo>
                    <a:pt x="31961" y="13491"/>
                    <a:pt x="31795" y="15581"/>
                    <a:pt x="30881" y="17235"/>
                  </a:cubicBezTo>
                  <a:cubicBezTo>
                    <a:pt x="29907" y="18979"/>
                    <a:pt x="28122" y="20269"/>
                    <a:pt x="26205" y="20740"/>
                  </a:cubicBezTo>
                  <a:cubicBezTo>
                    <a:pt x="25556" y="20897"/>
                    <a:pt x="24882" y="20932"/>
                    <a:pt x="24205" y="20932"/>
                  </a:cubicBezTo>
                  <a:cubicBezTo>
                    <a:pt x="23637" y="20932"/>
                    <a:pt x="23068" y="20907"/>
                    <a:pt x="22511" y="20907"/>
                  </a:cubicBezTo>
                  <a:cubicBezTo>
                    <a:pt x="22460" y="20907"/>
                    <a:pt x="22409" y="20908"/>
                    <a:pt x="22359" y="20908"/>
                  </a:cubicBezTo>
                  <a:cubicBezTo>
                    <a:pt x="21046" y="20920"/>
                    <a:pt x="19875" y="21248"/>
                    <a:pt x="18656" y="21732"/>
                  </a:cubicBezTo>
                  <a:cubicBezTo>
                    <a:pt x="17874" y="22044"/>
                    <a:pt x="17148" y="22242"/>
                    <a:pt x="16387" y="22242"/>
                  </a:cubicBezTo>
                  <a:cubicBezTo>
                    <a:pt x="15969" y="22242"/>
                    <a:pt x="15540" y="22182"/>
                    <a:pt x="15085" y="22049"/>
                  </a:cubicBezTo>
                  <a:cubicBezTo>
                    <a:pt x="13748" y="21661"/>
                    <a:pt x="12607" y="20740"/>
                    <a:pt x="11550" y="19875"/>
                  </a:cubicBezTo>
                  <a:cubicBezTo>
                    <a:pt x="10696" y="19170"/>
                    <a:pt x="9872" y="18460"/>
                    <a:pt x="8833" y="18042"/>
                  </a:cubicBezTo>
                  <a:cubicBezTo>
                    <a:pt x="7752" y="17606"/>
                    <a:pt x="6617" y="17427"/>
                    <a:pt x="5471" y="17259"/>
                  </a:cubicBezTo>
                  <a:cubicBezTo>
                    <a:pt x="4270" y="17086"/>
                    <a:pt x="3153" y="16942"/>
                    <a:pt x="2318" y="15969"/>
                  </a:cubicBezTo>
                  <a:cubicBezTo>
                    <a:pt x="1565" y="15104"/>
                    <a:pt x="945" y="13610"/>
                    <a:pt x="1254" y="12464"/>
                  </a:cubicBezTo>
                  <a:cubicBezTo>
                    <a:pt x="1362" y="12039"/>
                    <a:pt x="1595" y="11711"/>
                    <a:pt x="1661" y="11270"/>
                  </a:cubicBezTo>
                  <a:cubicBezTo>
                    <a:pt x="1744" y="10726"/>
                    <a:pt x="1607" y="10183"/>
                    <a:pt x="1463" y="9669"/>
                  </a:cubicBezTo>
                  <a:cubicBezTo>
                    <a:pt x="1278" y="9018"/>
                    <a:pt x="1058" y="8415"/>
                    <a:pt x="1033" y="7728"/>
                  </a:cubicBezTo>
                  <a:cubicBezTo>
                    <a:pt x="1009" y="6928"/>
                    <a:pt x="1188" y="6121"/>
                    <a:pt x="1410" y="5352"/>
                  </a:cubicBezTo>
                  <a:cubicBezTo>
                    <a:pt x="2344" y="2493"/>
                    <a:pt x="5190" y="694"/>
                    <a:pt x="7963" y="694"/>
                  </a:cubicBezTo>
                  <a:close/>
                  <a:moveTo>
                    <a:pt x="8073" y="0"/>
                  </a:moveTo>
                  <a:cubicBezTo>
                    <a:pt x="7691" y="0"/>
                    <a:pt x="7312" y="26"/>
                    <a:pt x="6945" y="72"/>
                  </a:cubicBezTo>
                  <a:cubicBezTo>
                    <a:pt x="4045" y="429"/>
                    <a:pt x="1667" y="2384"/>
                    <a:pt x="754" y="5150"/>
                  </a:cubicBezTo>
                  <a:lnTo>
                    <a:pt x="754" y="5150"/>
                  </a:lnTo>
                  <a:cubicBezTo>
                    <a:pt x="752" y="5157"/>
                    <a:pt x="749" y="5165"/>
                    <a:pt x="747" y="5173"/>
                  </a:cubicBezTo>
                  <a:cubicBezTo>
                    <a:pt x="747" y="5173"/>
                    <a:pt x="747" y="5173"/>
                    <a:pt x="747" y="5173"/>
                  </a:cubicBezTo>
                  <a:lnTo>
                    <a:pt x="747" y="5173"/>
                  </a:lnTo>
                  <a:cubicBezTo>
                    <a:pt x="743" y="5183"/>
                    <a:pt x="740" y="5193"/>
                    <a:pt x="738" y="5204"/>
                  </a:cubicBezTo>
                  <a:lnTo>
                    <a:pt x="738" y="5204"/>
                  </a:lnTo>
                  <a:cubicBezTo>
                    <a:pt x="455" y="6195"/>
                    <a:pt x="200" y="7369"/>
                    <a:pt x="400" y="8403"/>
                  </a:cubicBezTo>
                  <a:cubicBezTo>
                    <a:pt x="515" y="8994"/>
                    <a:pt x="717" y="9555"/>
                    <a:pt x="884" y="10140"/>
                  </a:cubicBezTo>
                  <a:cubicBezTo>
                    <a:pt x="1094" y="10887"/>
                    <a:pt x="937" y="11424"/>
                    <a:pt x="658" y="12105"/>
                  </a:cubicBezTo>
                  <a:cubicBezTo>
                    <a:pt x="0" y="13730"/>
                    <a:pt x="1141" y="15969"/>
                    <a:pt x="2389" y="17008"/>
                  </a:cubicBezTo>
                  <a:cubicBezTo>
                    <a:pt x="3117" y="17612"/>
                    <a:pt x="4098" y="17744"/>
                    <a:pt x="4999" y="17880"/>
                  </a:cubicBezTo>
                  <a:cubicBezTo>
                    <a:pt x="6157" y="18053"/>
                    <a:pt x="7304" y="18209"/>
                    <a:pt x="8409" y="18603"/>
                  </a:cubicBezTo>
                  <a:cubicBezTo>
                    <a:pt x="10660" y="19420"/>
                    <a:pt x="12099" y="21630"/>
                    <a:pt x="14345" y="22509"/>
                  </a:cubicBezTo>
                  <a:cubicBezTo>
                    <a:pt x="15068" y="22790"/>
                    <a:pt x="15770" y="22949"/>
                    <a:pt x="16502" y="22949"/>
                  </a:cubicBezTo>
                  <a:cubicBezTo>
                    <a:pt x="16779" y="22949"/>
                    <a:pt x="17060" y="22926"/>
                    <a:pt x="17348" y="22879"/>
                  </a:cubicBezTo>
                  <a:cubicBezTo>
                    <a:pt x="18566" y="22670"/>
                    <a:pt x="19660" y="21983"/>
                    <a:pt x="20872" y="21732"/>
                  </a:cubicBezTo>
                  <a:cubicBezTo>
                    <a:pt x="21483" y="21600"/>
                    <a:pt x="22111" y="21569"/>
                    <a:pt x="22742" y="21569"/>
                  </a:cubicBezTo>
                  <a:cubicBezTo>
                    <a:pt x="23295" y="21569"/>
                    <a:pt x="23850" y="21593"/>
                    <a:pt x="24398" y="21593"/>
                  </a:cubicBezTo>
                  <a:cubicBezTo>
                    <a:pt x="24584" y="21593"/>
                    <a:pt x="24768" y="21590"/>
                    <a:pt x="24951" y="21583"/>
                  </a:cubicBezTo>
                  <a:cubicBezTo>
                    <a:pt x="25930" y="21542"/>
                    <a:pt x="26843" y="21327"/>
                    <a:pt x="27746" y="20938"/>
                  </a:cubicBezTo>
                  <a:cubicBezTo>
                    <a:pt x="30582" y="19726"/>
                    <a:pt x="33264" y="16220"/>
                    <a:pt x="31908" y="13073"/>
                  </a:cubicBezTo>
                  <a:cubicBezTo>
                    <a:pt x="31675" y="12541"/>
                    <a:pt x="31269" y="12082"/>
                    <a:pt x="30845" y="11700"/>
                  </a:cubicBezTo>
                  <a:cubicBezTo>
                    <a:pt x="30367" y="11264"/>
                    <a:pt x="29996" y="10757"/>
                    <a:pt x="29555" y="10284"/>
                  </a:cubicBezTo>
                  <a:cubicBezTo>
                    <a:pt x="28499" y="9161"/>
                    <a:pt x="27118" y="8397"/>
                    <a:pt x="25668" y="7902"/>
                  </a:cubicBezTo>
                  <a:cubicBezTo>
                    <a:pt x="24487" y="7501"/>
                    <a:pt x="23292" y="7405"/>
                    <a:pt x="22084" y="7405"/>
                  </a:cubicBezTo>
                  <a:cubicBezTo>
                    <a:pt x="21397" y="7405"/>
                    <a:pt x="20707" y="7436"/>
                    <a:pt x="20012" y="7460"/>
                  </a:cubicBezTo>
                  <a:cubicBezTo>
                    <a:pt x="19921" y="7463"/>
                    <a:pt x="19831" y="7465"/>
                    <a:pt x="19742" y="7465"/>
                  </a:cubicBezTo>
                  <a:cubicBezTo>
                    <a:pt x="17640" y="7465"/>
                    <a:pt x="15944" y="6593"/>
                    <a:pt x="14643" y="4903"/>
                  </a:cubicBezTo>
                  <a:cubicBezTo>
                    <a:pt x="13521" y="3434"/>
                    <a:pt x="12905" y="1852"/>
                    <a:pt x="11287" y="824"/>
                  </a:cubicBezTo>
                  <a:cubicBezTo>
                    <a:pt x="10343" y="223"/>
                    <a:pt x="9195" y="0"/>
                    <a:pt x="807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9" name="Google Shape;38;p59"/>
            <p:cNvSpPr/>
            <p:nvPr/>
          </p:nvSpPr>
          <p:spPr>
            <a:xfrm rot="3026400">
              <a:off x="-1935000" y="2794320"/>
              <a:ext cx="3107880" cy="2170440"/>
            </a:xfrm>
            <a:custGeom>
              <a:avLst/>
              <a:gdLst/>
              <a:ahLst/>
              <a:rect l="l" t="t" r="r" b="b"/>
              <a:pathLst>
                <a:path w="39690" h="27719">
                  <a:moveTo>
                    <a:pt x="10107" y="247"/>
                  </a:moveTo>
                  <a:cubicBezTo>
                    <a:pt x="11089" y="247"/>
                    <a:pt x="12075" y="384"/>
                    <a:pt x="13020" y="660"/>
                  </a:cubicBezTo>
                  <a:cubicBezTo>
                    <a:pt x="15815" y="1471"/>
                    <a:pt x="16650" y="4023"/>
                    <a:pt x="18263" y="6106"/>
                  </a:cubicBezTo>
                  <a:cubicBezTo>
                    <a:pt x="19523" y="7725"/>
                    <a:pt x="21320" y="8739"/>
                    <a:pt x="23362" y="8895"/>
                  </a:cubicBezTo>
                  <a:cubicBezTo>
                    <a:pt x="23522" y="8907"/>
                    <a:pt x="23683" y="8913"/>
                    <a:pt x="23843" y="8913"/>
                  </a:cubicBezTo>
                  <a:cubicBezTo>
                    <a:pt x="24887" y="8913"/>
                    <a:pt x="25939" y="8685"/>
                    <a:pt x="26964" y="8530"/>
                  </a:cubicBezTo>
                  <a:cubicBezTo>
                    <a:pt x="27556" y="8442"/>
                    <a:pt x="28143" y="8392"/>
                    <a:pt x="28727" y="8392"/>
                  </a:cubicBezTo>
                  <a:cubicBezTo>
                    <a:pt x="29603" y="8392"/>
                    <a:pt x="30472" y="8504"/>
                    <a:pt x="31335" y="8769"/>
                  </a:cubicBezTo>
                  <a:cubicBezTo>
                    <a:pt x="33502" y="9426"/>
                    <a:pt x="35169" y="11104"/>
                    <a:pt x="36536" y="12837"/>
                  </a:cubicBezTo>
                  <a:cubicBezTo>
                    <a:pt x="37910" y="14574"/>
                    <a:pt x="38841" y="16318"/>
                    <a:pt x="38507" y="18598"/>
                  </a:cubicBezTo>
                  <a:cubicBezTo>
                    <a:pt x="38202" y="20618"/>
                    <a:pt x="36955" y="22427"/>
                    <a:pt x="35360" y="23651"/>
                  </a:cubicBezTo>
                  <a:cubicBezTo>
                    <a:pt x="33700" y="24935"/>
                    <a:pt x="31747" y="25234"/>
                    <a:pt x="29699" y="25234"/>
                  </a:cubicBezTo>
                  <a:cubicBezTo>
                    <a:pt x="27411" y="25234"/>
                    <a:pt x="25423" y="25240"/>
                    <a:pt x="23326" y="26266"/>
                  </a:cubicBezTo>
                  <a:cubicBezTo>
                    <a:pt x="22413" y="26715"/>
                    <a:pt x="21535" y="27216"/>
                    <a:pt x="20537" y="27449"/>
                  </a:cubicBezTo>
                  <a:cubicBezTo>
                    <a:pt x="20244" y="27519"/>
                    <a:pt x="19948" y="27551"/>
                    <a:pt x="19652" y="27551"/>
                  </a:cubicBezTo>
                  <a:cubicBezTo>
                    <a:pt x="18561" y="27551"/>
                    <a:pt x="17470" y="27122"/>
                    <a:pt x="16531" y="26619"/>
                  </a:cubicBezTo>
                  <a:cubicBezTo>
                    <a:pt x="14561" y="25568"/>
                    <a:pt x="13169" y="23765"/>
                    <a:pt x="11353" y="22511"/>
                  </a:cubicBezTo>
                  <a:cubicBezTo>
                    <a:pt x="9890" y="21495"/>
                    <a:pt x="8123" y="21214"/>
                    <a:pt x="6397" y="21018"/>
                  </a:cubicBezTo>
                  <a:cubicBezTo>
                    <a:pt x="5333" y="20892"/>
                    <a:pt x="4241" y="20839"/>
                    <a:pt x="3219" y="20497"/>
                  </a:cubicBezTo>
                  <a:cubicBezTo>
                    <a:pt x="1941" y="20080"/>
                    <a:pt x="1224" y="18826"/>
                    <a:pt x="766" y="17650"/>
                  </a:cubicBezTo>
                  <a:cubicBezTo>
                    <a:pt x="400" y="16724"/>
                    <a:pt x="215" y="15673"/>
                    <a:pt x="466" y="14700"/>
                  </a:cubicBezTo>
                  <a:cubicBezTo>
                    <a:pt x="694" y="13822"/>
                    <a:pt x="1505" y="13374"/>
                    <a:pt x="1643" y="12413"/>
                  </a:cubicBezTo>
                  <a:cubicBezTo>
                    <a:pt x="1775" y="11517"/>
                    <a:pt x="1326" y="10572"/>
                    <a:pt x="1105" y="9731"/>
                  </a:cubicBezTo>
                  <a:cubicBezTo>
                    <a:pt x="747" y="8370"/>
                    <a:pt x="1153" y="6840"/>
                    <a:pt x="1613" y="5556"/>
                  </a:cubicBezTo>
                  <a:cubicBezTo>
                    <a:pt x="2982" y="2065"/>
                    <a:pt x="6524" y="247"/>
                    <a:pt x="10107" y="247"/>
                  </a:cubicBezTo>
                  <a:close/>
                  <a:moveTo>
                    <a:pt x="10127" y="1"/>
                  </a:moveTo>
                  <a:cubicBezTo>
                    <a:pt x="8680" y="1"/>
                    <a:pt x="7227" y="299"/>
                    <a:pt x="5967" y="834"/>
                  </a:cubicBezTo>
                  <a:cubicBezTo>
                    <a:pt x="3838" y="1739"/>
                    <a:pt x="2246" y="3324"/>
                    <a:pt x="1396" y="5481"/>
                  </a:cubicBezTo>
                  <a:lnTo>
                    <a:pt x="1396" y="5481"/>
                  </a:lnTo>
                  <a:cubicBezTo>
                    <a:pt x="1395" y="5484"/>
                    <a:pt x="1393" y="5488"/>
                    <a:pt x="1392" y="5492"/>
                  </a:cubicBezTo>
                  <a:cubicBezTo>
                    <a:pt x="1392" y="5492"/>
                    <a:pt x="1392" y="5492"/>
                    <a:pt x="1392" y="5492"/>
                  </a:cubicBezTo>
                  <a:lnTo>
                    <a:pt x="1392" y="5492"/>
                  </a:lnTo>
                  <a:cubicBezTo>
                    <a:pt x="1391" y="5494"/>
                    <a:pt x="1390" y="5496"/>
                    <a:pt x="1390" y="5499"/>
                  </a:cubicBezTo>
                  <a:lnTo>
                    <a:pt x="1390" y="5499"/>
                  </a:lnTo>
                  <a:cubicBezTo>
                    <a:pt x="997" y="6594"/>
                    <a:pt x="759" y="7721"/>
                    <a:pt x="753" y="8888"/>
                  </a:cubicBezTo>
                  <a:cubicBezTo>
                    <a:pt x="741" y="10263"/>
                    <a:pt x="1697" y="11457"/>
                    <a:pt x="1320" y="12860"/>
                  </a:cubicBezTo>
                  <a:cubicBezTo>
                    <a:pt x="1196" y="13339"/>
                    <a:pt x="789" y="13697"/>
                    <a:pt x="502" y="14078"/>
                  </a:cubicBezTo>
                  <a:cubicBezTo>
                    <a:pt x="300" y="14353"/>
                    <a:pt x="215" y="14723"/>
                    <a:pt x="157" y="15051"/>
                  </a:cubicBezTo>
                  <a:cubicBezTo>
                    <a:pt x="0" y="15930"/>
                    <a:pt x="251" y="16886"/>
                    <a:pt x="544" y="17710"/>
                  </a:cubicBezTo>
                  <a:cubicBezTo>
                    <a:pt x="1213" y="19590"/>
                    <a:pt x="2437" y="20701"/>
                    <a:pt x="4408" y="21012"/>
                  </a:cubicBezTo>
                  <a:cubicBezTo>
                    <a:pt x="6684" y="21370"/>
                    <a:pt x="8964" y="21352"/>
                    <a:pt x="11006" y="22558"/>
                  </a:cubicBezTo>
                  <a:cubicBezTo>
                    <a:pt x="12058" y="23179"/>
                    <a:pt x="12930" y="24124"/>
                    <a:pt x="13844" y="24929"/>
                  </a:cubicBezTo>
                  <a:cubicBezTo>
                    <a:pt x="14715" y="25700"/>
                    <a:pt x="15641" y="26404"/>
                    <a:pt x="16668" y="26954"/>
                  </a:cubicBezTo>
                  <a:cubicBezTo>
                    <a:pt x="17627" y="27467"/>
                    <a:pt x="18583" y="27718"/>
                    <a:pt x="19540" y="27718"/>
                  </a:cubicBezTo>
                  <a:cubicBezTo>
                    <a:pt x="20442" y="27718"/>
                    <a:pt x="21345" y="27496"/>
                    <a:pt x="22257" y="27062"/>
                  </a:cubicBezTo>
                  <a:cubicBezTo>
                    <a:pt x="23411" y="26511"/>
                    <a:pt x="24486" y="25902"/>
                    <a:pt x="25746" y="25628"/>
                  </a:cubicBezTo>
                  <a:cubicBezTo>
                    <a:pt x="26463" y="25471"/>
                    <a:pt x="27200" y="25433"/>
                    <a:pt x="27939" y="25433"/>
                  </a:cubicBezTo>
                  <a:cubicBezTo>
                    <a:pt x="28633" y="25433"/>
                    <a:pt x="29330" y="25467"/>
                    <a:pt x="30015" y="25467"/>
                  </a:cubicBezTo>
                  <a:cubicBezTo>
                    <a:pt x="32022" y="25461"/>
                    <a:pt x="33838" y="25042"/>
                    <a:pt x="35479" y="23848"/>
                  </a:cubicBezTo>
                  <a:cubicBezTo>
                    <a:pt x="38041" y="21985"/>
                    <a:pt x="39690" y="18283"/>
                    <a:pt x="38358" y="15213"/>
                  </a:cubicBezTo>
                  <a:cubicBezTo>
                    <a:pt x="37623" y="13523"/>
                    <a:pt x="36214" y="11922"/>
                    <a:pt x="34883" y="10663"/>
                  </a:cubicBezTo>
                  <a:cubicBezTo>
                    <a:pt x="33455" y="9313"/>
                    <a:pt x="31705" y="8453"/>
                    <a:pt x="29759" y="8202"/>
                  </a:cubicBezTo>
                  <a:cubicBezTo>
                    <a:pt x="29434" y="8160"/>
                    <a:pt x="29111" y="8142"/>
                    <a:pt x="28788" y="8142"/>
                  </a:cubicBezTo>
                  <a:cubicBezTo>
                    <a:pt x="27077" y="8142"/>
                    <a:pt x="25393" y="8638"/>
                    <a:pt x="23697" y="8638"/>
                  </a:cubicBezTo>
                  <a:cubicBezTo>
                    <a:pt x="23072" y="8638"/>
                    <a:pt x="22446" y="8570"/>
                    <a:pt x="21816" y="8387"/>
                  </a:cubicBezTo>
                  <a:cubicBezTo>
                    <a:pt x="19128" y="7606"/>
                    <a:pt x="17982" y="5145"/>
                    <a:pt x="16549" y="3012"/>
                  </a:cubicBezTo>
                  <a:cubicBezTo>
                    <a:pt x="15128" y="898"/>
                    <a:pt x="12638" y="1"/>
                    <a:pt x="1012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" name="Google Shape;39;p59"/>
            <p:cNvSpPr/>
            <p:nvPr/>
          </p:nvSpPr>
          <p:spPr>
            <a:xfrm rot="3026400">
              <a:off x="-2245320" y="2581200"/>
              <a:ext cx="3695400" cy="2579400"/>
            </a:xfrm>
            <a:custGeom>
              <a:avLst/>
              <a:gdLst/>
              <a:ahLst/>
              <a:rect l="l" t="t" r="r" b="b"/>
              <a:pathLst>
                <a:path w="47191" h="32940">
                  <a:moveTo>
                    <a:pt x="13083" y="234"/>
                  </a:moveTo>
                  <a:cubicBezTo>
                    <a:pt x="13223" y="234"/>
                    <a:pt x="13363" y="236"/>
                    <a:pt x="13503" y="239"/>
                  </a:cubicBezTo>
                  <a:cubicBezTo>
                    <a:pt x="16347" y="311"/>
                    <a:pt x="18974" y="1158"/>
                    <a:pt x="20647" y="3577"/>
                  </a:cubicBezTo>
                  <a:cubicBezTo>
                    <a:pt x="21912" y="5410"/>
                    <a:pt x="22731" y="7285"/>
                    <a:pt x="24558" y="8671"/>
                  </a:cubicBezTo>
                  <a:cubicBezTo>
                    <a:pt x="25836" y="9640"/>
                    <a:pt x="27404" y="10092"/>
                    <a:pt x="28986" y="10092"/>
                  </a:cubicBezTo>
                  <a:cubicBezTo>
                    <a:pt x="29422" y="10092"/>
                    <a:pt x="29859" y="10058"/>
                    <a:pt x="30291" y="9991"/>
                  </a:cubicBezTo>
                  <a:cubicBezTo>
                    <a:pt x="32254" y="9687"/>
                    <a:pt x="34104" y="9120"/>
                    <a:pt x="36014" y="9120"/>
                  </a:cubicBezTo>
                  <a:cubicBezTo>
                    <a:pt x="36805" y="9120"/>
                    <a:pt x="37606" y="9217"/>
                    <a:pt x="38430" y="9470"/>
                  </a:cubicBezTo>
                  <a:cubicBezTo>
                    <a:pt x="40640" y="10151"/>
                    <a:pt x="42366" y="11848"/>
                    <a:pt x="43709" y="13670"/>
                  </a:cubicBezTo>
                  <a:cubicBezTo>
                    <a:pt x="44850" y="15222"/>
                    <a:pt x="46002" y="17019"/>
                    <a:pt x="46325" y="18943"/>
                  </a:cubicBezTo>
                  <a:cubicBezTo>
                    <a:pt x="47000" y="22943"/>
                    <a:pt x="44288" y="27118"/>
                    <a:pt x="40723" y="28747"/>
                  </a:cubicBezTo>
                  <a:cubicBezTo>
                    <a:pt x="39365" y="29372"/>
                    <a:pt x="37892" y="29485"/>
                    <a:pt x="36410" y="29485"/>
                  </a:cubicBezTo>
                  <a:cubicBezTo>
                    <a:pt x="35565" y="29485"/>
                    <a:pt x="34716" y="29448"/>
                    <a:pt x="33884" y="29448"/>
                  </a:cubicBezTo>
                  <a:cubicBezTo>
                    <a:pt x="33730" y="29448"/>
                    <a:pt x="33578" y="29450"/>
                    <a:pt x="33425" y="29453"/>
                  </a:cubicBezTo>
                  <a:cubicBezTo>
                    <a:pt x="31002" y="29494"/>
                    <a:pt x="29078" y="30396"/>
                    <a:pt x="27025" y="31591"/>
                  </a:cubicBezTo>
                  <a:cubicBezTo>
                    <a:pt x="26033" y="32164"/>
                    <a:pt x="25024" y="32630"/>
                    <a:pt x="23864" y="32719"/>
                  </a:cubicBezTo>
                  <a:cubicBezTo>
                    <a:pt x="23751" y="32728"/>
                    <a:pt x="23637" y="32732"/>
                    <a:pt x="23523" y="32732"/>
                  </a:cubicBezTo>
                  <a:cubicBezTo>
                    <a:pt x="22244" y="32732"/>
                    <a:pt x="20961" y="32199"/>
                    <a:pt x="19876" y="31591"/>
                  </a:cubicBezTo>
                  <a:cubicBezTo>
                    <a:pt x="17750" y="30403"/>
                    <a:pt x="16191" y="28485"/>
                    <a:pt x="14363" y="26927"/>
                  </a:cubicBezTo>
                  <a:cubicBezTo>
                    <a:pt x="12877" y="25655"/>
                    <a:pt x="11050" y="25040"/>
                    <a:pt x="9138" y="24795"/>
                  </a:cubicBezTo>
                  <a:cubicBezTo>
                    <a:pt x="6858" y="24508"/>
                    <a:pt x="3859" y="24842"/>
                    <a:pt x="2151" y="23033"/>
                  </a:cubicBezTo>
                  <a:cubicBezTo>
                    <a:pt x="1106" y="21922"/>
                    <a:pt x="581" y="20167"/>
                    <a:pt x="444" y="18686"/>
                  </a:cubicBezTo>
                  <a:cubicBezTo>
                    <a:pt x="378" y="17975"/>
                    <a:pt x="467" y="17253"/>
                    <a:pt x="772" y="16608"/>
                  </a:cubicBezTo>
                  <a:cubicBezTo>
                    <a:pt x="1059" y="15999"/>
                    <a:pt x="1704" y="15628"/>
                    <a:pt x="2115" y="15120"/>
                  </a:cubicBezTo>
                  <a:cubicBezTo>
                    <a:pt x="2928" y="14111"/>
                    <a:pt x="2509" y="12744"/>
                    <a:pt x="2187" y="11639"/>
                  </a:cubicBezTo>
                  <a:cubicBezTo>
                    <a:pt x="1620" y="9698"/>
                    <a:pt x="1990" y="7805"/>
                    <a:pt x="2743" y="5966"/>
                  </a:cubicBezTo>
                  <a:cubicBezTo>
                    <a:pt x="2745" y="5961"/>
                    <a:pt x="2747" y="5956"/>
                    <a:pt x="2749" y="5950"/>
                  </a:cubicBezTo>
                  <a:lnTo>
                    <a:pt x="2749" y="5950"/>
                  </a:lnTo>
                  <a:cubicBezTo>
                    <a:pt x="4596" y="1828"/>
                    <a:pt x="8818" y="234"/>
                    <a:pt x="13083" y="234"/>
                  </a:cubicBezTo>
                  <a:close/>
                  <a:moveTo>
                    <a:pt x="12913" y="0"/>
                  </a:moveTo>
                  <a:cubicBezTo>
                    <a:pt x="8623" y="0"/>
                    <a:pt x="4360" y="1748"/>
                    <a:pt x="2533" y="5876"/>
                  </a:cubicBezTo>
                  <a:cubicBezTo>
                    <a:pt x="2530" y="5883"/>
                    <a:pt x="2527" y="5891"/>
                    <a:pt x="2526" y="5898"/>
                  </a:cubicBezTo>
                  <a:lnTo>
                    <a:pt x="2526" y="5898"/>
                  </a:lnTo>
                  <a:cubicBezTo>
                    <a:pt x="2524" y="5901"/>
                    <a:pt x="2523" y="5903"/>
                    <a:pt x="2522" y="5906"/>
                  </a:cubicBezTo>
                  <a:cubicBezTo>
                    <a:pt x="2103" y="6926"/>
                    <a:pt x="1828" y="7984"/>
                    <a:pt x="1685" y="9076"/>
                  </a:cubicBezTo>
                  <a:cubicBezTo>
                    <a:pt x="1524" y="10325"/>
                    <a:pt x="1900" y="11400"/>
                    <a:pt x="2211" y="12588"/>
                  </a:cubicBezTo>
                  <a:cubicBezTo>
                    <a:pt x="2588" y="14028"/>
                    <a:pt x="2098" y="14905"/>
                    <a:pt x="1070" y="15837"/>
                  </a:cubicBezTo>
                  <a:cubicBezTo>
                    <a:pt x="521" y="16333"/>
                    <a:pt x="306" y="17049"/>
                    <a:pt x="223" y="17760"/>
                  </a:cubicBezTo>
                  <a:cubicBezTo>
                    <a:pt x="1" y="19527"/>
                    <a:pt x="761" y="21540"/>
                    <a:pt x="1787" y="22943"/>
                  </a:cubicBezTo>
                  <a:cubicBezTo>
                    <a:pt x="2999" y="24604"/>
                    <a:pt x="5155" y="24640"/>
                    <a:pt x="7012" y="24806"/>
                  </a:cubicBezTo>
                  <a:cubicBezTo>
                    <a:pt x="9330" y="25015"/>
                    <a:pt x="11563" y="25266"/>
                    <a:pt x="13545" y="26586"/>
                  </a:cubicBezTo>
                  <a:cubicBezTo>
                    <a:pt x="15480" y="27882"/>
                    <a:pt x="16932" y="29822"/>
                    <a:pt x="18825" y="31191"/>
                  </a:cubicBezTo>
                  <a:cubicBezTo>
                    <a:pt x="20218" y="32195"/>
                    <a:pt x="21905" y="32940"/>
                    <a:pt x="23629" y="32940"/>
                  </a:cubicBezTo>
                  <a:cubicBezTo>
                    <a:pt x="23965" y="32940"/>
                    <a:pt x="24304" y="32911"/>
                    <a:pt x="24641" y="32851"/>
                  </a:cubicBezTo>
                  <a:cubicBezTo>
                    <a:pt x="26857" y="32451"/>
                    <a:pt x="28613" y="30665"/>
                    <a:pt x="30774" y="30032"/>
                  </a:cubicBezTo>
                  <a:cubicBezTo>
                    <a:pt x="31872" y="29713"/>
                    <a:pt x="33007" y="29645"/>
                    <a:pt x="34150" y="29645"/>
                  </a:cubicBezTo>
                  <a:cubicBezTo>
                    <a:pt x="34993" y="29645"/>
                    <a:pt x="35841" y="29682"/>
                    <a:pt x="36682" y="29682"/>
                  </a:cubicBezTo>
                  <a:cubicBezTo>
                    <a:pt x="37326" y="29682"/>
                    <a:pt x="37966" y="29660"/>
                    <a:pt x="38598" y="29584"/>
                  </a:cubicBezTo>
                  <a:cubicBezTo>
                    <a:pt x="40288" y="29381"/>
                    <a:pt x="41846" y="28568"/>
                    <a:pt x="43130" y="27476"/>
                  </a:cubicBezTo>
                  <a:cubicBezTo>
                    <a:pt x="45721" y="25285"/>
                    <a:pt x="47190" y="21606"/>
                    <a:pt x="46421" y="18256"/>
                  </a:cubicBezTo>
                  <a:cubicBezTo>
                    <a:pt x="46015" y="16488"/>
                    <a:pt x="44814" y="14792"/>
                    <a:pt x="43758" y="13353"/>
                  </a:cubicBezTo>
                  <a:cubicBezTo>
                    <a:pt x="42617" y="11807"/>
                    <a:pt x="41201" y="10474"/>
                    <a:pt x="39464" y="9632"/>
                  </a:cubicBezTo>
                  <a:cubicBezTo>
                    <a:pt x="38309" y="9075"/>
                    <a:pt x="37099" y="8860"/>
                    <a:pt x="35875" y="8860"/>
                  </a:cubicBezTo>
                  <a:cubicBezTo>
                    <a:pt x="34933" y="8860"/>
                    <a:pt x="33984" y="8987"/>
                    <a:pt x="33044" y="9184"/>
                  </a:cubicBezTo>
                  <a:cubicBezTo>
                    <a:pt x="31602" y="9488"/>
                    <a:pt x="30217" y="9795"/>
                    <a:pt x="28851" y="9795"/>
                  </a:cubicBezTo>
                  <a:cubicBezTo>
                    <a:pt x="27666" y="9795"/>
                    <a:pt x="26496" y="9563"/>
                    <a:pt x="25316" y="8897"/>
                  </a:cubicBezTo>
                  <a:cubicBezTo>
                    <a:pt x="22844" y="7500"/>
                    <a:pt x="21990" y="4873"/>
                    <a:pt x="20324" y="2759"/>
                  </a:cubicBezTo>
                  <a:cubicBezTo>
                    <a:pt x="18687" y="686"/>
                    <a:pt x="16006" y="107"/>
                    <a:pt x="13503" y="11"/>
                  </a:cubicBezTo>
                  <a:cubicBezTo>
                    <a:pt x="13307" y="4"/>
                    <a:pt x="13110" y="0"/>
                    <a:pt x="129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" name="Google Shape;40;p59"/>
            <p:cNvSpPr/>
            <p:nvPr/>
          </p:nvSpPr>
          <p:spPr>
            <a:xfrm rot="3026400">
              <a:off x="-2569320" y="2345760"/>
              <a:ext cx="4311360" cy="3026160"/>
            </a:xfrm>
            <a:custGeom>
              <a:avLst/>
              <a:gdLst/>
              <a:ahLst/>
              <a:rect l="l" t="t" r="r" b="b"/>
              <a:pathLst>
                <a:path w="55060" h="38643">
                  <a:moveTo>
                    <a:pt x="16278" y="685"/>
                  </a:moveTo>
                  <a:cubicBezTo>
                    <a:pt x="18185" y="685"/>
                    <a:pt x="20147" y="919"/>
                    <a:pt x="21863" y="1693"/>
                  </a:cubicBezTo>
                  <a:cubicBezTo>
                    <a:pt x="24330" y="2811"/>
                    <a:pt x="25284" y="5133"/>
                    <a:pt x="26646" y="7277"/>
                  </a:cubicBezTo>
                  <a:cubicBezTo>
                    <a:pt x="27764" y="9039"/>
                    <a:pt x="29382" y="10460"/>
                    <a:pt x="31304" y="11260"/>
                  </a:cubicBezTo>
                  <a:cubicBezTo>
                    <a:pt x="32253" y="11651"/>
                    <a:pt x="33238" y="11805"/>
                    <a:pt x="34229" y="11805"/>
                  </a:cubicBezTo>
                  <a:cubicBezTo>
                    <a:pt x="35495" y="11805"/>
                    <a:pt x="36772" y="11553"/>
                    <a:pt x="37999" y="11224"/>
                  </a:cubicBezTo>
                  <a:cubicBezTo>
                    <a:pt x="39745" y="10756"/>
                    <a:pt x="41421" y="10295"/>
                    <a:pt x="43143" y="10295"/>
                  </a:cubicBezTo>
                  <a:cubicBezTo>
                    <a:pt x="43964" y="10295"/>
                    <a:pt x="44795" y="10400"/>
                    <a:pt x="45649" y="10658"/>
                  </a:cubicBezTo>
                  <a:cubicBezTo>
                    <a:pt x="47703" y="11279"/>
                    <a:pt x="49370" y="12742"/>
                    <a:pt x="50688" y="14390"/>
                  </a:cubicBezTo>
                  <a:cubicBezTo>
                    <a:pt x="51986" y="16003"/>
                    <a:pt x="52970" y="17925"/>
                    <a:pt x="53741" y="19842"/>
                  </a:cubicBezTo>
                  <a:cubicBezTo>
                    <a:pt x="54433" y="21579"/>
                    <a:pt x="54379" y="23521"/>
                    <a:pt x="53956" y="25313"/>
                  </a:cubicBezTo>
                  <a:cubicBezTo>
                    <a:pt x="53048" y="29081"/>
                    <a:pt x="50140" y="32515"/>
                    <a:pt x="46317" y="33482"/>
                  </a:cubicBezTo>
                  <a:cubicBezTo>
                    <a:pt x="45307" y="33738"/>
                    <a:pt x="44263" y="33803"/>
                    <a:pt x="43210" y="33803"/>
                  </a:cubicBezTo>
                  <a:cubicBezTo>
                    <a:pt x="42094" y="33803"/>
                    <a:pt x="40968" y="33729"/>
                    <a:pt x="39862" y="33729"/>
                  </a:cubicBezTo>
                  <a:cubicBezTo>
                    <a:pt x="39550" y="33729"/>
                    <a:pt x="39239" y="33735"/>
                    <a:pt x="38930" y="33750"/>
                  </a:cubicBezTo>
                  <a:cubicBezTo>
                    <a:pt x="36494" y="33877"/>
                    <a:pt x="34446" y="34801"/>
                    <a:pt x="32415" y="36098"/>
                  </a:cubicBezTo>
                  <a:cubicBezTo>
                    <a:pt x="30806" y="37119"/>
                    <a:pt x="29334" y="37907"/>
                    <a:pt x="27585" y="37907"/>
                  </a:cubicBezTo>
                  <a:cubicBezTo>
                    <a:pt x="27075" y="37907"/>
                    <a:pt x="26540" y="37840"/>
                    <a:pt x="25972" y="37692"/>
                  </a:cubicBezTo>
                  <a:cubicBezTo>
                    <a:pt x="23564" y="37066"/>
                    <a:pt x="21618" y="35357"/>
                    <a:pt x="19874" y="33667"/>
                  </a:cubicBezTo>
                  <a:cubicBezTo>
                    <a:pt x="18650" y="32485"/>
                    <a:pt x="17509" y="31195"/>
                    <a:pt x="16100" y="30222"/>
                  </a:cubicBezTo>
                  <a:cubicBezTo>
                    <a:pt x="14810" y="29319"/>
                    <a:pt x="13288" y="28842"/>
                    <a:pt x="11747" y="28585"/>
                  </a:cubicBezTo>
                  <a:cubicBezTo>
                    <a:pt x="10081" y="28304"/>
                    <a:pt x="8379" y="28263"/>
                    <a:pt x="6695" y="28108"/>
                  </a:cubicBezTo>
                  <a:cubicBezTo>
                    <a:pt x="4730" y="27929"/>
                    <a:pt x="3184" y="27427"/>
                    <a:pt x="2145" y="25641"/>
                  </a:cubicBezTo>
                  <a:cubicBezTo>
                    <a:pt x="1344" y="24261"/>
                    <a:pt x="908" y="22596"/>
                    <a:pt x="926" y="21006"/>
                  </a:cubicBezTo>
                  <a:cubicBezTo>
                    <a:pt x="932" y="20218"/>
                    <a:pt x="1129" y="19407"/>
                    <a:pt x="1619" y="18773"/>
                  </a:cubicBezTo>
                  <a:cubicBezTo>
                    <a:pt x="2043" y="18224"/>
                    <a:pt x="2735" y="17889"/>
                    <a:pt x="3220" y="17387"/>
                  </a:cubicBezTo>
                  <a:cubicBezTo>
                    <a:pt x="4383" y="16182"/>
                    <a:pt x="3893" y="14449"/>
                    <a:pt x="3493" y="13040"/>
                  </a:cubicBezTo>
                  <a:cubicBezTo>
                    <a:pt x="2890" y="10915"/>
                    <a:pt x="3386" y="8776"/>
                    <a:pt x="4270" y="6794"/>
                  </a:cubicBezTo>
                  <a:cubicBezTo>
                    <a:pt x="6265" y="2638"/>
                    <a:pt x="10445" y="960"/>
                    <a:pt x="14829" y="726"/>
                  </a:cubicBezTo>
                  <a:cubicBezTo>
                    <a:pt x="15305" y="701"/>
                    <a:pt x="15789" y="685"/>
                    <a:pt x="16278" y="685"/>
                  </a:cubicBezTo>
                  <a:close/>
                  <a:moveTo>
                    <a:pt x="16355" y="0"/>
                  </a:moveTo>
                  <a:cubicBezTo>
                    <a:pt x="15756" y="0"/>
                    <a:pt x="15162" y="21"/>
                    <a:pt x="14584" y="52"/>
                  </a:cubicBezTo>
                  <a:cubicBezTo>
                    <a:pt x="10731" y="260"/>
                    <a:pt x="6927" y="1635"/>
                    <a:pt x="4598" y="4847"/>
                  </a:cubicBezTo>
                  <a:cubicBezTo>
                    <a:pt x="4239" y="5342"/>
                    <a:pt x="3950" y="5879"/>
                    <a:pt x="3689" y="6426"/>
                  </a:cubicBezTo>
                  <a:lnTo>
                    <a:pt x="3689" y="6426"/>
                  </a:lnTo>
                  <a:cubicBezTo>
                    <a:pt x="3685" y="6433"/>
                    <a:pt x="3682" y="6440"/>
                    <a:pt x="3678" y="6447"/>
                  </a:cubicBezTo>
                  <a:cubicBezTo>
                    <a:pt x="3678" y="6447"/>
                    <a:pt x="3678" y="6447"/>
                    <a:pt x="3678" y="6447"/>
                  </a:cubicBezTo>
                  <a:lnTo>
                    <a:pt x="3678" y="6447"/>
                  </a:lnTo>
                  <a:cubicBezTo>
                    <a:pt x="3675" y="6454"/>
                    <a:pt x="3673" y="6460"/>
                    <a:pt x="3670" y="6466"/>
                  </a:cubicBezTo>
                  <a:lnTo>
                    <a:pt x="3670" y="6466"/>
                  </a:lnTo>
                  <a:cubicBezTo>
                    <a:pt x="2762" y="8498"/>
                    <a:pt x="2188" y="10748"/>
                    <a:pt x="2754" y="12939"/>
                  </a:cubicBezTo>
                  <a:cubicBezTo>
                    <a:pt x="3063" y="14145"/>
                    <a:pt x="3620" y="15429"/>
                    <a:pt x="2950" y="16618"/>
                  </a:cubicBezTo>
                  <a:cubicBezTo>
                    <a:pt x="2490" y="17430"/>
                    <a:pt x="1475" y="17740"/>
                    <a:pt x="962" y="18511"/>
                  </a:cubicBezTo>
                  <a:cubicBezTo>
                    <a:pt x="1" y="19938"/>
                    <a:pt x="144" y="21783"/>
                    <a:pt x="525" y="23378"/>
                  </a:cubicBezTo>
                  <a:cubicBezTo>
                    <a:pt x="926" y="25079"/>
                    <a:pt x="1762" y="26854"/>
                    <a:pt x="3231" y="27874"/>
                  </a:cubicBezTo>
                  <a:cubicBezTo>
                    <a:pt x="4844" y="28991"/>
                    <a:pt x="7291" y="28847"/>
                    <a:pt x="9160" y="28991"/>
                  </a:cubicBezTo>
                  <a:cubicBezTo>
                    <a:pt x="11317" y="29158"/>
                    <a:pt x="13424" y="29434"/>
                    <a:pt x="15318" y="30537"/>
                  </a:cubicBezTo>
                  <a:cubicBezTo>
                    <a:pt x="17354" y="31720"/>
                    <a:pt x="18871" y="33745"/>
                    <a:pt x="20615" y="35303"/>
                  </a:cubicBezTo>
                  <a:cubicBezTo>
                    <a:pt x="22282" y="36796"/>
                    <a:pt x="24174" y="38003"/>
                    <a:pt x="26378" y="38499"/>
                  </a:cubicBezTo>
                  <a:cubicBezTo>
                    <a:pt x="26814" y="38597"/>
                    <a:pt x="27240" y="38642"/>
                    <a:pt x="27658" y="38642"/>
                  </a:cubicBezTo>
                  <a:cubicBezTo>
                    <a:pt x="29169" y="38642"/>
                    <a:pt x="30568" y="38051"/>
                    <a:pt x="31896" y="37238"/>
                  </a:cubicBezTo>
                  <a:cubicBezTo>
                    <a:pt x="32809" y="36677"/>
                    <a:pt x="33693" y="36079"/>
                    <a:pt x="34643" y="35572"/>
                  </a:cubicBezTo>
                  <a:cubicBezTo>
                    <a:pt x="35969" y="34861"/>
                    <a:pt x="37438" y="34544"/>
                    <a:pt x="38930" y="34443"/>
                  </a:cubicBezTo>
                  <a:cubicBezTo>
                    <a:pt x="39425" y="34408"/>
                    <a:pt x="39920" y="34397"/>
                    <a:pt x="40415" y="34397"/>
                  </a:cubicBezTo>
                  <a:cubicBezTo>
                    <a:pt x="41371" y="34397"/>
                    <a:pt x="42327" y="34439"/>
                    <a:pt x="43281" y="34439"/>
                  </a:cubicBezTo>
                  <a:cubicBezTo>
                    <a:pt x="44210" y="34439"/>
                    <a:pt x="45137" y="34399"/>
                    <a:pt x="46061" y="34241"/>
                  </a:cubicBezTo>
                  <a:cubicBezTo>
                    <a:pt x="47810" y="33941"/>
                    <a:pt x="49406" y="33034"/>
                    <a:pt x="50743" y="31893"/>
                  </a:cubicBezTo>
                  <a:cubicBezTo>
                    <a:pt x="53424" y="29588"/>
                    <a:pt x="55060" y="25934"/>
                    <a:pt x="54947" y="22404"/>
                  </a:cubicBezTo>
                  <a:cubicBezTo>
                    <a:pt x="54894" y="20625"/>
                    <a:pt x="54194" y="19035"/>
                    <a:pt x="53412" y="17472"/>
                  </a:cubicBezTo>
                  <a:cubicBezTo>
                    <a:pt x="52540" y="15703"/>
                    <a:pt x="51435" y="14038"/>
                    <a:pt x="50051" y="12635"/>
                  </a:cubicBezTo>
                  <a:cubicBezTo>
                    <a:pt x="48689" y="11254"/>
                    <a:pt x="46986" y="10251"/>
                    <a:pt x="45106" y="9798"/>
                  </a:cubicBezTo>
                  <a:cubicBezTo>
                    <a:pt x="44440" y="9636"/>
                    <a:pt x="43779" y="9568"/>
                    <a:pt x="43121" y="9568"/>
                  </a:cubicBezTo>
                  <a:cubicBezTo>
                    <a:pt x="41430" y="9568"/>
                    <a:pt x="39765" y="10019"/>
                    <a:pt x="38119" y="10479"/>
                  </a:cubicBezTo>
                  <a:cubicBezTo>
                    <a:pt x="36846" y="10833"/>
                    <a:pt x="35582" y="11082"/>
                    <a:pt x="34334" y="11082"/>
                  </a:cubicBezTo>
                  <a:cubicBezTo>
                    <a:pt x="33082" y="11082"/>
                    <a:pt x="31847" y="10831"/>
                    <a:pt x="30636" y="10185"/>
                  </a:cubicBezTo>
                  <a:cubicBezTo>
                    <a:pt x="28409" y="9003"/>
                    <a:pt x="27191" y="6872"/>
                    <a:pt x="25972" y="4769"/>
                  </a:cubicBezTo>
                  <a:cubicBezTo>
                    <a:pt x="24813" y="2781"/>
                    <a:pt x="23255" y="1384"/>
                    <a:pt x="21051" y="643"/>
                  </a:cubicBezTo>
                  <a:cubicBezTo>
                    <a:pt x="19580" y="148"/>
                    <a:pt x="17948" y="0"/>
                    <a:pt x="16355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" name="Google Shape;41;p59"/>
            <p:cNvSpPr/>
            <p:nvPr/>
          </p:nvSpPr>
          <p:spPr>
            <a:xfrm rot="3026400">
              <a:off x="-2918520" y="2137320"/>
              <a:ext cx="4961160" cy="3399840"/>
            </a:xfrm>
            <a:custGeom>
              <a:avLst/>
              <a:gdLst/>
              <a:ahLst/>
              <a:rect l="l" t="t" r="r" b="b"/>
              <a:pathLst>
                <a:path w="63357" h="43417">
                  <a:moveTo>
                    <a:pt x="19244" y="220"/>
                  </a:moveTo>
                  <a:cubicBezTo>
                    <a:pt x="20515" y="220"/>
                    <a:pt x="21788" y="303"/>
                    <a:pt x="23039" y="449"/>
                  </a:cubicBezTo>
                  <a:cubicBezTo>
                    <a:pt x="25930" y="789"/>
                    <a:pt x="28403" y="2061"/>
                    <a:pt x="30015" y="4528"/>
                  </a:cubicBezTo>
                  <a:cubicBezTo>
                    <a:pt x="31245" y="6414"/>
                    <a:pt x="32112" y="8385"/>
                    <a:pt x="33760" y="9974"/>
                  </a:cubicBezTo>
                  <a:cubicBezTo>
                    <a:pt x="35139" y="11311"/>
                    <a:pt x="36949" y="12273"/>
                    <a:pt x="38860" y="12524"/>
                  </a:cubicBezTo>
                  <a:cubicBezTo>
                    <a:pt x="39268" y="12577"/>
                    <a:pt x="39672" y="12600"/>
                    <a:pt x="40071" y="12600"/>
                  </a:cubicBezTo>
                  <a:cubicBezTo>
                    <a:pt x="42077" y="12600"/>
                    <a:pt x="43980" y="11996"/>
                    <a:pt x="45912" y="11383"/>
                  </a:cubicBezTo>
                  <a:cubicBezTo>
                    <a:pt x="47483" y="10885"/>
                    <a:pt x="49037" y="10540"/>
                    <a:pt x="50605" y="10540"/>
                  </a:cubicBezTo>
                  <a:cubicBezTo>
                    <a:pt x="51613" y="10540"/>
                    <a:pt x="52626" y="10682"/>
                    <a:pt x="53652" y="11019"/>
                  </a:cubicBezTo>
                  <a:cubicBezTo>
                    <a:pt x="57844" y="12398"/>
                    <a:pt x="60466" y="16554"/>
                    <a:pt x="62012" y="20448"/>
                  </a:cubicBezTo>
                  <a:cubicBezTo>
                    <a:pt x="62717" y="22228"/>
                    <a:pt x="63117" y="23971"/>
                    <a:pt x="62985" y="25900"/>
                  </a:cubicBezTo>
                  <a:cubicBezTo>
                    <a:pt x="62855" y="27895"/>
                    <a:pt x="62185" y="29842"/>
                    <a:pt x="61242" y="31592"/>
                  </a:cubicBezTo>
                  <a:cubicBezTo>
                    <a:pt x="60275" y="33372"/>
                    <a:pt x="58919" y="34943"/>
                    <a:pt x="57277" y="36125"/>
                  </a:cubicBezTo>
                  <a:cubicBezTo>
                    <a:pt x="55497" y="37402"/>
                    <a:pt x="53503" y="37916"/>
                    <a:pt x="51340" y="38017"/>
                  </a:cubicBezTo>
                  <a:cubicBezTo>
                    <a:pt x="50984" y="38033"/>
                    <a:pt x="50628" y="38039"/>
                    <a:pt x="50272" y="38039"/>
                  </a:cubicBezTo>
                  <a:cubicBezTo>
                    <a:pt x="49094" y="38039"/>
                    <a:pt x="47914" y="37972"/>
                    <a:pt x="46737" y="37972"/>
                  </a:cubicBezTo>
                  <a:cubicBezTo>
                    <a:pt x="45897" y="37972"/>
                    <a:pt x="45058" y="38006"/>
                    <a:pt x="44223" y="38124"/>
                  </a:cubicBezTo>
                  <a:cubicBezTo>
                    <a:pt x="41779" y="38471"/>
                    <a:pt x="39772" y="39558"/>
                    <a:pt x="37754" y="40926"/>
                  </a:cubicBezTo>
                  <a:cubicBezTo>
                    <a:pt x="36010" y="42113"/>
                    <a:pt x="34311" y="43170"/>
                    <a:pt x="32180" y="43170"/>
                  </a:cubicBezTo>
                  <a:cubicBezTo>
                    <a:pt x="32028" y="43170"/>
                    <a:pt x="31874" y="43165"/>
                    <a:pt x="31718" y="43153"/>
                  </a:cubicBezTo>
                  <a:cubicBezTo>
                    <a:pt x="29149" y="42969"/>
                    <a:pt x="26815" y="41434"/>
                    <a:pt x="24921" y="39797"/>
                  </a:cubicBezTo>
                  <a:cubicBezTo>
                    <a:pt x="23177" y="38292"/>
                    <a:pt x="21708" y="36500"/>
                    <a:pt x="19988" y="34965"/>
                  </a:cubicBezTo>
                  <a:cubicBezTo>
                    <a:pt x="18532" y="33664"/>
                    <a:pt x="16776" y="32834"/>
                    <a:pt x="14877" y="32410"/>
                  </a:cubicBezTo>
                  <a:cubicBezTo>
                    <a:pt x="12863" y="31969"/>
                    <a:pt x="10768" y="31956"/>
                    <a:pt x="8726" y="31801"/>
                  </a:cubicBezTo>
                  <a:cubicBezTo>
                    <a:pt x="6229" y="31616"/>
                    <a:pt x="4092" y="31245"/>
                    <a:pt x="2742" y="28904"/>
                  </a:cubicBezTo>
                  <a:cubicBezTo>
                    <a:pt x="1769" y="27209"/>
                    <a:pt x="1261" y="25131"/>
                    <a:pt x="1350" y="23177"/>
                  </a:cubicBezTo>
                  <a:cubicBezTo>
                    <a:pt x="1398" y="22198"/>
                    <a:pt x="1691" y="21231"/>
                    <a:pt x="2318" y="20467"/>
                  </a:cubicBezTo>
                  <a:cubicBezTo>
                    <a:pt x="2921" y="19737"/>
                    <a:pt x="3889" y="19379"/>
                    <a:pt x="4545" y="18693"/>
                  </a:cubicBezTo>
                  <a:cubicBezTo>
                    <a:pt x="5799" y="17385"/>
                    <a:pt x="5113" y="15432"/>
                    <a:pt x="4701" y="13933"/>
                  </a:cubicBezTo>
                  <a:cubicBezTo>
                    <a:pt x="4056" y="11568"/>
                    <a:pt x="4760" y="9054"/>
                    <a:pt x="5799" y="6893"/>
                  </a:cubicBezTo>
                  <a:cubicBezTo>
                    <a:pt x="7913" y="2731"/>
                    <a:pt x="12028" y="837"/>
                    <a:pt x="16501" y="359"/>
                  </a:cubicBezTo>
                  <a:cubicBezTo>
                    <a:pt x="17408" y="264"/>
                    <a:pt x="18326" y="220"/>
                    <a:pt x="19244" y="220"/>
                  </a:cubicBezTo>
                  <a:close/>
                  <a:moveTo>
                    <a:pt x="19119" y="0"/>
                  </a:moveTo>
                  <a:cubicBezTo>
                    <a:pt x="17339" y="0"/>
                    <a:pt x="15553" y="175"/>
                    <a:pt x="13819" y="581"/>
                  </a:cubicBezTo>
                  <a:cubicBezTo>
                    <a:pt x="10277" y="1404"/>
                    <a:pt x="7275" y="3495"/>
                    <a:pt x="5609" y="6768"/>
                  </a:cubicBezTo>
                  <a:lnTo>
                    <a:pt x="5609" y="6768"/>
                  </a:lnTo>
                  <a:cubicBezTo>
                    <a:pt x="5607" y="6771"/>
                    <a:pt x="5605" y="6775"/>
                    <a:pt x="5603" y="6780"/>
                  </a:cubicBezTo>
                  <a:cubicBezTo>
                    <a:pt x="5603" y="6780"/>
                    <a:pt x="5603" y="6780"/>
                    <a:pt x="5603" y="6780"/>
                  </a:cubicBezTo>
                  <a:lnTo>
                    <a:pt x="5603" y="6780"/>
                  </a:lnTo>
                  <a:cubicBezTo>
                    <a:pt x="5600" y="6784"/>
                    <a:pt x="5598" y="6789"/>
                    <a:pt x="5596" y="6793"/>
                  </a:cubicBezTo>
                  <a:lnTo>
                    <a:pt x="5596" y="6793"/>
                  </a:lnTo>
                  <a:cubicBezTo>
                    <a:pt x="4685" y="8695"/>
                    <a:pt x="3925" y="11018"/>
                    <a:pt x="4283" y="13145"/>
                  </a:cubicBezTo>
                  <a:cubicBezTo>
                    <a:pt x="4486" y="14368"/>
                    <a:pt x="5011" y="15504"/>
                    <a:pt x="5035" y="16763"/>
                  </a:cubicBezTo>
                  <a:cubicBezTo>
                    <a:pt x="5065" y="18281"/>
                    <a:pt x="3858" y="19015"/>
                    <a:pt x="2759" y="19767"/>
                  </a:cubicBezTo>
                  <a:cubicBezTo>
                    <a:pt x="0" y="21655"/>
                    <a:pt x="1154" y="26223"/>
                    <a:pt x="2354" y="28659"/>
                  </a:cubicBezTo>
                  <a:cubicBezTo>
                    <a:pt x="3189" y="30356"/>
                    <a:pt x="4509" y="31395"/>
                    <a:pt x="6361" y="31771"/>
                  </a:cubicBezTo>
                  <a:cubicBezTo>
                    <a:pt x="8433" y="32189"/>
                    <a:pt x="10606" y="32118"/>
                    <a:pt x="12703" y="32320"/>
                  </a:cubicBezTo>
                  <a:cubicBezTo>
                    <a:pt x="14883" y="32529"/>
                    <a:pt x="16937" y="33072"/>
                    <a:pt x="18770" y="34303"/>
                  </a:cubicBezTo>
                  <a:cubicBezTo>
                    <a:pt x="20729" y="35623"/>
                    <a:pt x="22245" y="37600"/>
                    <a:pt x="23948" y="39218"/>
                  </a:cubicBezTo>
                  <a:cubicBezTo>
                    <a:pt x="26135" y="41297"/>
                    <a:pt x="29180" y="43416"/>
                    <a:pt x="32300" y="43416"/>
                  </a:cubicBezTo>
                  <a:cubicBezTo>
                    <a:pt x="33177" y="43416"/>
                    <a:pt x="34059" y="43249"/>
                    <a:pt x="34930" y="42867"/>
                  </a:cubicBezTo>
                  <a:cubicBezTo>
                    <a:pt x="36919" y="42001"/>
                    <a:pt x="38567" y="40525"/>
                    <a:pt x="40472" y="39516"/>
                  </a:cubicBezTo>
                  <a:cubicBezTo>
                    <a:pt x="42526" y="38423"/>
                    <a:pt x="44785" y="38214"/>
                    <a:pt x="47050" y="38214"/>
                  </a:cubicBezTo>
                  <a:cubicBezTo>
                    <a:pt x="47471" y="38214"/>
                    <a:pt x="47893" y="38222"/>
                    <a:pt x="48313" y="38232"/>
                  </a:cubicBezTo>
                  <a:cubicBezTo>
                    <a:pt x="48965" y="38248"/>
                    <a:pt x="49621" y="38267"/>
                    <a:pt x="50277" y="38267"/>
                  </a:cubicBezTo>
                  <a:cubicBezTo>
                    <a:pt x="51815" y="38267"/>
                    <a:pt x="53351" y="38161"/>
                    <a:pt x="54816" y="37658"/>
                  </a:cubicBezTo>
                  <a:cubicBezTo>
                    <a:pt x="56458" y="37104"/>
                    <a:pt x="57903" y="36065"/>
                    <a:pt x="59121" y="34846"/>
                  </a:cubicBezTo>
                  <a:cubicBezTo>
                    <a:pt x="61612" y="32338"/>
                    <a:pt x="63141" y="28780"/>
                    <a:pt x="63249" y="25250"/>
                  </a:cubicBezTo>
                  <a:cubicBezTo>
                    <a:pt x="63356" y="21655"/>
                    <a:pt x="61403" y="17821"/>
                    <a:pt x="59283" y="15026"/>
                  </a:cubicBezTo>
                  <a:cubicBezTo>
                    <a:pt x="57176" y="12249"/>
                    <a:pt x="54013" y="10258"/>
                    <a:pt x="50514" y="10258"/>
                  </a:cubicBezTo>
                  <a:cubicBezTo>
                    <a:pt x="50085" y="10258"/>
                    <a:pt x="49652" y="10288"/>
                    <a:pt x="49215" y="10350"/>
                  </a:cubicBezTo>
                  <a:cubicBezTo>
                    <a:pt x="46527" y="10727"/>
                    <a:pt x="44055" y="11975"/>
                    <a:pt x="41362" y="12320"/>
                  </a:cubicBezTo>
                  <a:cubicBezTo>
                    <a:pt x="40985" y="12368"/>
                    <a:pt x="40609" y="12392"/>
                    <a:pt x="40237" y="12392"/>
                  </a:cubicBezTo>
                  <a:cubicBezTo>
                    <a:pt x="38155" y="12392"/>
                    <a:pt x="36170" y="11656"/>
                    <a:pt x="34524" y="10344"/>
                  </a:cubicBezTo>
                  <a:cubicBezTo>
                    <a:pt x="32606" y="8815"/>
                    <a:pt x="31592" y="6689"/>
                    <a:pt x="30356" y="4647"/>
                  </a:cubicBezTo>
                  <a:cubicBezTo>
                    <a:pt x="29191" y="2723"/>
                    <a:pt x="27543" y="1422"/>
                    <a:pt x="25404" y="717"/>
                  </a:cubicBezTo>
                  <a:cubicBezTo>
                    <a:pt x="23441" y="66"/>
                    <a:pt x="21255" y="13"/>
                    <a:pt x="19206" y="0"/>
                  </a:cubicBezTo>
                  <a:cubicBezTo>
                    <a:pt x="19177" y="0"/>
                    <a:pt x="19148" y="0"/>
                    <a:pt x="19119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" name="Google Shape;42;p59"/>
            <p:cNvSpPr/>
            <p:nvPr/>
          </p:nvSpPr>
          <p:spPr>
            <a:xfrm rot="3026400">
              <a:off x="-3194280" y="1952280"/>
              <a:ext cx="5565960" cy="3845160"/>
            </a:xfrm>
            <a:custGeom>
              <a:avLst/>
              <a:gdLst/>
              <a:ahLst/>
              <a:rect l="l" t="t" r="r" b="b"/>
              <a:pathLst>
                <a:path w="71078" h="49102">
                  <a:moveTo>
                    <a:pt x="21076" y="701"/>
                  </a:moveTo>
                  <a:cubicBezTo>
                    <a:pt x="21650" y="701"/>
                    <a:pt x="22223" y="713"/>
                    <a:pt x="22794" y="733"/>
                  </a:cubicBezTo>
                  <a:cubicBezTo>
                    <a:pt x="25410" y="828"/>
                    <a:pt x="28056" y="1043"/>
                    <a:pt x="30385" y="2345"/>
                  </a:cubicBezTo>
                  <a:cubicBezTo>
                    <a:pt x="32606" y="3581"/>
                    <a:pt x="33670" y="5827"/>
                    <a:pt x="34875" y="7947"/>
                  </a:cubicBezTo>
                  <a:cubicBezTo>
                    <a:pt x="35933" y="9810"/>
                    <a:pt x="37324" y="11428"/>
                    <a:pt x="39092" y="12646"/>
                  </a:cubicBezTo>
                  <a:cubicBezTo>
                    <a:pt x="40787" y="13811"/>
                    <a:pt x="42818" y="14349"/>
                    <a:pt x="44860" y="14354"/>
                  </a:cubicBezTo>
                  <a:cubicBezTo>
                    <a:pt x="44875" y="14355"/>
                    <a:pt x="44889" y="14355"/>
                    <a:pt x="44903" y="14355"/>
                  </a:cubicBezTo>
                  <a:cubicBezTo>
                    <a:pt x="47455" y="14355"/>
                    <a:pt x="49848" y="13328"/>
                    <a:pt x="52230" y="12539"/>
                  </a:cubicBezTo>
                  <a:cubicBezTo>
                    <a:pt x="53748" y="12035"/>
                    <a:pt x="55266" y="11714"/>
                    <a:pt x="56798" y="11714"/>
                  </a:cubicBezTo>
                  <a:cubicBezTo>
                    <a:pt x="57773" y="11714"/>
                    <a:pt x="58753" y="11844"/>
                    <a:pt x="59742" y="12139"/>
                  </a:cubicBezTo>
                  <a:cubicBezTo>
                    <a:pt x="61755" y="12731"/>
                    <a:pt x="63492" y="14013"/>
                    <a:pt x="64914" y="15525"/>
                  </a:cubicBezTo>
                  <a:cubicBezTo>
                    <a:pt x="66342" y="17042"/>
                    <a:pt x="67417" y="18869"/>
                    <a:pt x="68277" y="20757"/>
                  </a:cubicBezTo>
                  <a:cubicBezTo>
                    <a:pt x="69094" y="22530"/>
                    <a:pt x="69793" y="24500"/>
                    <a:pt x="70002" y="26460"/>
                  </a:cubicBezTo>
                  <a:cubicBezTo>
                    <a:pt x="70408" y="30275"/>
                    <a:pt x="68944" y="34216"/>
                    <a:pt x="66693" y="37245"/>
                  </a:cubicBezTo>
                  <a:cubicBezTo>
                    <a:pt x="65518" y="38833"/>
                    <a:pt x="64000" y="40164"/>
                    <a:pt x="62257" y="41101"/>
                  </a:cubicBezTo>
                  <a:cubicBezTo>
                    <a:pt x="60256" y="42171"/>
                    <a:pt x="58065" y="42333"/>
                    <a:pt x="55836" y="42333"/>
                  </a:cubicBezTo>
                  <a:cubicBezTo>
                    <a:pt x="54580" y="42333"/>
                    <a:pt x="53327" y="42276"/>
                    <a:pt x="52075" y="42276"/>
                  </a:cubicBezTo>
                  <a:cubicBezTo>
                    <a:pt x="50977" y="42276"/>
                    <a:pt x="49881" y="42320"/>
                    <a:pt x="48785" y="42482"/>
                  </a:cubicBezTo>
                  <a:cubicBezTo>
                    <a:pt x="46341" y="42840"/>
                    <a:pt x="44221" y="43998"/>
                    <a:pt x="42220" y="45395"/>
                  </a:cubicBezTo>
                  <a:cubicBezTo>
                    <a:pt x="40513" y="46584"/>
                    <a:pt x="38865" y="47904"/>
                    <a:pt x="36781" y="48322"/>
                  </a:cubicBezTo>
                  <a:cubicBezTo>
                    <a:pt x="36376" y="48404"/>
                    <a:pt x="35967" y="48442"/>
                    <a:pt x="35556" y="48442"/>
                  </a:cubicBezTo>
                  <a:cubicBezTo>
                    <a:pt x="33510" y="48442"/>
                    <a:pt x="31441" y="47505"/>
                    <a:pt x="29770" y="46440"/>
                  </a:cubicBezTo>
                  <a:cubicBezTo>
                    <a:pt x="25894" y="43962"/>
                    <a:pt x="23535" y="39662"/>
                    <a:pt x="19528" y="37399"/>
                  </a:cubicBezTo>
                  <a:cubicBezTo>
                    <a:pt x="15951" y="35376"/>
                    <a:pt x="11556" y="35710"/>
                    <a:pt x="7602" y="35363"/>
                  </a:cubicBezTo>
                  <a:cubicBezTo>
                    <a:pt x="6169" y="35238"/>
                    <a:pt x="4766" y="34946"/>
                    <a:pt x="3649" y="33984"/>
                  </a:cubicBezTo>
                  <a:cubicBezTo>
                    <a:pt x="2652" y="33130"/>
                    <a:pt x="2067" y="31793"/>
                    <a:pt x="1637" y="30586"/>
                  </a:cubicBezTo>
                  <a:cubicBezTo>
                    <a:pt x="830" y="28323"/>
                    <a:pt x="328" y="25140"/>
                    <a:pt x="1924" y="23103"/>
                  </a:cubicBezTo>
                  <a:cubicBezTo>
                    <a:pt x="2627" y="22201"/>
                    <a:pt x="3823" y="21807"/>
                    <a:pt x="4670" y="21055"/>
                  </a:cubicBezTo>
                  <a:cubicBezTo>
                    <a:pt x="5601" y="20231"/>
                    <a:pt x="5859" y="18935"/>
                    <a:pt x="5680" y="17747"/>
                  </a:cubicBezTo>
                  <a:cubicBezTo>
                    <a:pt x="5422" y="16069"/>
                    <a:pt x="4694" y="14522"/>
                    <a:pt x="4867" y="12789"/>
                  </a:cubicBezTo>
                  <a:cubicBezTo>
                    <a:pt x="5041" y="11039"/>
                    <a:pt x="5637" y="9267"/>
                    <a:pt x="6432" y="7701"/>
                  </a:cubicBezTo>
                  <a:cubicBezTo>
                    <a:pt x="8522" y="3773"/>
                    <a:pt x="12279" y="1754"/>
                    <a:pt x="16560" y="1031"/>
                  </a:cubicBezTo>
                  <a:cubicBezTo>
                    <a:pt x="18050" y="785"/>
                    <a:pt x="19564" y="701"/>
                    <a:pt x="21076" y="701"/>
                  </a:cubicBezTo>
                  <a:close/>
                  <a:moveTo>
                    <a:pt x="21282" y="0"/>
                  </a:moveTo>
                  <a:cubicBezTo>
                    <a:pt x="15191" y="0"/>
                    <a:pt x="8916" y="1585"/>
                    <a:pt x="5840" y="7346"/>
                  </a:cubicBezTo>
                  <a:lnTo>
                    <a:pt x="5840" y="7346"/>
                  </a:lnTo>
                  <a:cubicBezTo>
                    <a:pt x="5838" y="7349"/>
                    <a:pt x="5837" y="7353"/>
                    <a:pt x="5835" y="7356"/>
                  </a:cubicBezTo>
                  <a:cubicBezTo>
                    <a:pt x="5835" y="7356"/>
                    <a:pt x="5835" y="7356"/>
                    <a:pt x="5835" y="7356"/>
                  </a:cubicBezTo>
                  <a:lnTo>
                    <a:pt x="5835" y="7356"/>
                  </a:lnTo>
                  <a:cubicBezTo>
                    <a:pt x="5831" y="7363"/>
                    <a:pt x="5828" y="7369"/>
                    <a:pt x="5825" y="7376"/>
                  </a:cubicBezTo>
                  <a:lnTo>
                    <a:pt x="5825" y="7376"/>
                  </a:lnTo>
                  <a:cubicBezTo>
                    <a:pt x="4843" y="9318"/>
                    <a:pt x="4044" y="11656"/>
                    <a:pt x="4139" y="13859"/>
                  </a:cubicBezTo>
                  <a:cubicBezTo>
                    <a:pt x="4234" y="16157"/>
                    <a:pt x="6157" y="18815"/>
                    <a:pt x="4019" y="20714"/>
                  </a:cubicBezTo>
                  <a:cubicBezTo>
                    <a:pt x="3362" y="21300"/>
                    <a:pt x="2514" y="21628"/>
                    <a:pt x="1839" y="22196"/>
                  </a:cubicBezTo>
                  <a:cubicBezTo>
                    <a:pt x="1248" y="22697"/>
                    <a:pt x="866" y="23408"/>
                    <a:pt x="603" y="24118"/>
                  </a:cubicBezTo>
                  <a:cubicBezTo>
                    <a:pt x="0" y="25737"/>
                    <a:pt x="185" y="27606"/>
                    <a:pt x="543" y="29254"/>
                  </a:cubicBezTo>
                  <a:cubicBezTo>
                    <a:pt x="902" y="30914"/>
                    <a:pt x="1577" y="32562"/>
                    <a:pt x="2621" y="33907"/>
                  </a:cubicBezTo>
                  <a:cubicBezTo>
                    <a:pt x="3828" y="35447"/>
                    <a:pt x="5757" y="35870"/>
                    <a:pt x="7602" y="36056"/>
                  </a:cubicBezTo>
                  <a:cubicBezTo>
                    <a:pt x="11849" y="36462"/>
                    <a:pt x="16315" y="36074"/>
                    <a:pt x="20048" y="38516"/>
                  </a:cubicBezTo>
                  <a:cubicBezTo>
                    <a:pt x="22019" y="39806"/>
                    <a:pt x="23535" y="41754"/>
                    <a:pt x="25172" y="43419"/>
                  </a:cubicBezTo>
                  <a:cubicBezTo>
                    <a:pt x="26736" y="45007"/>
                    <a:pt x="28414" y="46500"/>
                    <a:pt x="30360" y="47600"/>
                  </a:cubicBezTo>
                  <a:cubicBezTo>
                    <a:pt x="31952" y="48493"/>
                    <a:pt x="33790" y="49101"/>
                    <a:pt x="35627" y="49101"/>
                  </a:cubicBezTo>
                  <a:cubicBezTo>
                    <a:pt x="35962" y="49101"/>
                    <a:pt x="36297" y="49081"/>
                    <a:pt x="36631" y="49039"/>
                  </a:cubicBezTo>
                  <a:cubicBezTo>
                    <a:pt x="38554" y="48794"/>
                    <a:pt x="40178" y="47677"/>
                    <a:pt x="41719" y="46584"/>
                  </a:cubicBezTo>
                  <a:cubicBezTo>
                    <a:pt x="43804" y="45114"/>
                    <a:pt x="45858" y="43783"/>
                    <a:pt x="48390" y="43246"/>
                  </a:cubicBezTo>
                  <a:cubicBezTo>
                    <a:pt x="49563" y="42999"/>
                    <a:pt x="50760" y="42933"/>
                    <a:pt x="51961" y="42933"/>
                  </a:cubicBezTo>
                  <a:cubicBezTo>
                    <a:pt x="53257" y="42933"/>
                    <a:pt x="54557" y="43009"/>
                    <a:pt x="55836" y="43019"/>
                  </a:cubicBezTo>
                  <a:cubicBezTo>
                    <a:pt x="55913" y="43020"/>
                    <a:pt x="55989" y="43020"/>
                    <a:pt x="56066" y="43020"/>
                  </a:cubicBezTo>
                  <a:cubicBezTo>
                    <a:pt x="58027" y="43020"/>
                    <a:pt x="59992" y="42869"/>
                    <a:pt x="61803" y="42076"/>
                  </a:cubicBezTo>
                  <a:cubicBezTo>
                    <a:pt x="63487" y="41335"/>
                    <a:pt x="64950" y="40230"/>
                    <a:pt x="66204" y="38893"/>
                  </a:cubicBezTo>
                  <a:cubicBezTo>
                    <a:pt x="68712" y="36228"/>
                    <a:pt x="70283" y="32653"/>
                    <a:pt x="70677" y="29026"/>
                  </a:cubicBezTo>
                  <a:cubicBezTo>
                    <a:pt x="71077" y="25349"/>
                    <a:pt x="69655" y="21604"/>
                    <a:pt x="67870" y="18445"/>
                  </a:cubicBezTo>
                  <a:cubicBezTo>
                    <a:pt x="65971" y="15088"/>
                    <a:pt x="63045" y="12222"/>
                    <a:pt x="59217" y="11285"/>
                  </a:cubicBezTo>
                  <a:cubicBezTo>
                    <a:pt x="58453" y="11096"/>
                    <a:pt x="57705" y="11015"/>
                    <a:pt x="56969" y="11015"/>
                  </a:cubicBezTo>
                  <a:cubicBezTo>
                    <a:pt x="52746" y="11015"/>
                    <a:pt x="48922" y="13668"/>
                    <a:pt x="44621" y="13668"/>
                  </a:cubicBezTo>
                  <a:cubicBezTo>
                    <a:pt x="44609" y="13668"/>
                    <a:pt x="44597" y="13668"/>
                    <a:pt x="44585" y="13668"/>
                  </a:cubicBezTo>
                  <a:cubicBezTo>
                    <a:pt x="40042" y="13649"/>
                    <a:pt x="36978" y="10353"/>
                    <a:pt x="34935" y="6651"/>
                  </a:cubicBezTo>
                  <a:cubicBezTo>
                    <a:pt x="33968" y="4889"/>
                    <a:pt x="32947" y="3247"/>
                    <a:pt x="31269" y="2082"/>
                  </a:cubicBezTo>
                  <a:cubicBezTo>
                    <a:pt x="29459" y="828"/>
                    <a:pt x="27256" y="392"/>
                    <a:pt x="25106" y="190"/>
                  </a:cubicBezTo>
                  <a:cubicBezTo>
                    <a:pt x="23861" y="72"/>
                    <a:pt x="22576" y="0"/>
                    <a:pt x="21282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" name="Google Shape;43;p59"/>
            <p:cNvSpPr/>
            <p:nvPr/>
          </p:nvSpPr>
          <p:spPr>
            <a:xfrm rot="3026400">
              <a:off x="-3534120" y="1750320"/>
              <a:ext cx="6206400" cy="4219200"/>
            </a:xfrm>
            <a:custGeom>
              <a:avLst/>
              <a:gdLst/>
              <a:ahLst/>
              <a:rect l="l" t="t" r="r" b="b"/>
              <a:pathLst>
                <a:path w="79259" h="53875">
                  <a:moveTo>
                    <a:pt x="24324" y="229"/>
                  </a:moveTo>
                  <a:cubicBezTo>
                    <a:pt x="26719" y="229"/>
                    <a:pt x="29180" y="306"/>
                    <a:pt x="31532" y="785"/>
                  </a:cubicBezTo>
                  <a:cubicBezTo>
                    <a:pt x="34219" y="1334"/>
                    <a:pt x="36470" y="2743"/>
                    <a:pt x="38011" y="5019"/>
                  </a:cubicBezTo>
                  <a:cubicBezTo>
                    <a:pt x="39224" y="6810"/>
                    <a:pt x="40031" y="8840"/>
                    <a:pt x="41392" y="10542"/>
                  </a:cubicBezTo>
                  <a:cubicBezTo>
                    <a:pt x="43744" y="13480"/>
                    <a:pt x="47019" y="15136"/>
                    <a:pt x="50658" y="15136"/>
                  </a:cubicBezTo>
                  <a:cubicBezTo>
                    <a:pt x="51222" y="15136"/>
                    <a:pt x="51794" y="15096"/>
                    <a:pt x="52374" y="15016"/>
                  </a:cubicBezTo>
                  <a:cubicBezTo>
                    <a:pt x="55008" y="14644"/>
                    <a:pt x="57450" y="13420"/>
                    <a:pt x="59958" y="12626"/>
                  </a:cubicBezTo>
                  <a:cubicBezTo>
                    <a:pt x="61331" y="12193"/>
                    <a:pt x="62713" y="11953"/>
                    <a:pt x="64097" y="11953"/>
                  </a:cubicBezTo>
                  <a:cubicBezTo>
                    <a:pt x="65249" y="11953"/>
                    <a:pt x="66401" y="12119"/>
                    <a:pt x="67549" y="12477"/>
                  </a:cubicBezTo>
                  <a:cubicBezTo>
                    <a:pt x="71615" y="13756"/>
                    <a:pt x="74511" y="17296"/>
                    <a:pt x="76345" y="20981"/>
                  </a:cubicBezTo>
                  <a:cubicBezTo>
                    <a:pt x="78130" y="24558"/>
                    <a:pt x="79128" y="28554"/>
                    <a:pt x="78459" y="32531"/>
                  </a:cubicBezTo>
                  <a:cubicBezTo>
                    <a:pt x="77802" y="36448"/>
                    <a:pt x="75826" y="40205"/>
                    <a:pt x="72971" y="42958"/>
                  </a:cubicBezTo>
                  <a:cubicBezTo>
                    <a:pt x="71537" y="44342"/>
                    <a:pt x="69818" y="45417"/>
                    <a:pt x="67919" y="46032"/>
                  </a:cubicBezTo>
                  <a:cubicBezTo>
                    <a:pt x="66456" y="46507"/>
                    <a:pt x="64893" y="46616"/>
                    <a:pt x="63337" y="46616"/>
                  </a:cubicBezTo>
                  <a:cubicBezTo>
                    <a:pt x="62524" y="46616"/>
                    <a:pt x="61713" y="46586"/>
                    <a:pt x="60920" y="46564"/>
                  </a:cubicBezTo>
                  <a:cubicBezTo>
                    <a:pt x="60149" y="46544"/>
                    <a:pt x="59379" y="46525"/>
                    <a:pt x="58611" y="46525"/>
                  </a:cubicBezTo>
                  <a:cubicBezTo>
                    <a:pt x="57071" y="46525"/>
                    <a:pt x="55540" y="46604"/>
                    <a:pt x="54022" y="46922"/>
                  </a:cubicBezTo>
                  <a:cubicBezTo>
                    <a:pt x="51633" y="47424"/>
                    <a:pt x="49562" y="48661"/>
                    <a:pt x="47602" y="50064"/>
                  </a:cubicBezTo>
                  <a:cubicBezTo>
                    <a:pt x="45907" y="51288"/>
                    <a:pt x="44264" y="52649"/>
                    <a:pt x="42245" y="53306"/>
                  </a:cubicBezTo>
                  <a:cubicBezTo>
                    <a:pt x="41527" y="53539"/>
                    <a:pt x="40789" y="53642"/>
                    <a:pt x="40049" y="53642"/>
                  </a:cubicBezTo>
                  <a:cubicBezTo>
                    <a:pt x="38331" y="53642"/>
                    <a:pt x="36601" y="53090"/>
                    <a:pt x="35073" y="52351"/>
                  </a:cubicBezTo>
                  <a:cubicBezTo>
                    <a:pt x="30828" y="50296"/>
                    <a:pt x="28092" y="46337"/>
                    <a:pt x="24748" y="43190"/>
                  </a:cubicBezTo>
                  <a:cubicBezTo>
                    <a:pt x="21738" y="40365"/>
                    <a:pt x="18023" y="39554"/>
                    <a:pt x="14029" y="39315"/>
                  </a:cubicBezTo>
                  <a:cubicBezTo>
                    <a:pt x="11766" y="39177"/>
                    <a:pt x="9448" y="39201"/>
                    <a:pt x="7215" y="38801"/>
                  </a:cubicBezTo>
                  <a:cubicBezTo>
                    <a:pt x="4952" y="38400"/>
                    <a:pt x="3476" y="36980"/>
                    <a:pt x="2509" y="34960"/>
                  </a:cubicBezTo>
                  <a:cubicBezTo>
                    <a:pt x="1039" y="31892"/>
                    <a:pt x="0" y="26559"/>
                    <a:pt x="3136" y="24139"/>
                  </a:cubicBezTo>
                  <a:cubicBezTo>
                    <a:pt x="4581" y="23023"/>
                    <a:pt x="6284" y="22642"/>
                    <a:pt x="6785" y="20664"/>
                  </a:cubicBezTo>
                  <a:cubicBezTo>
                    <a:pt x="7359" y="18414"/>
                    <a:pt x="5728" y="16149"/>
                    <a:pt x="5912" y="13869"/>
                  </a:cubicBezTo>
                  <a:cubicBezTo>
                    <a:pt x="6086" y="11772"/>
                    <a:pt x="6815" y="9647"/>
                    <a:pt x="7789" y="7795"/>
                  </a:cubicBezTo>
                  <a:cubicBezTo>
                    <a:pt x="9961" y="3859"/>
                    <a:pt x="13682" y="1656"/>
                    <a:pt x="18006" y="766"/>
                  </a:cubicBezTo>
                  <a:cubicBezTo>
                    <a:pt x="20079" y="342"/>
                    <a:pt x="22210" y="229"/>
                    <a:pt x="24324" y="229"/>
                  </a:cubicBezTo>
                  <a:close/>
                  <a:moveTo>
                    <a:pt x="24268" y="1"/>
                  </a:moveTo>
                  <a:cubicBezTo>
                    <a:pt x="23055" y="1"/>
                    <a:pt x="21842" y="48"/>
                    <a:pt x="20633" y="157"/>
                  </a:cubicBezTo>
                  <a:cubicBezTo>
                    <a:pt x="15292" y="647"/>
                    <a:pt x="10285" y="2812"/>
                    <a:pt x="7596" y="7672"/>
                  </a:cubicBezTo>
                  <a:lnTo>
                    <a:pt x="7596" y="7672"/>
                  </a:lnTo>
                  <a:cubicBezTo>
                    <a:pt x="7594" y="7675"/>
                    <a:pt x="7592" y="7678"/>
                    <a:pt x="7591" y="7682"/>
                  </a:cubicBezTo>
                  <a:cubicBezTo>
                    <a:pt x="7591" y="7682"/>
                    <a:pt x="7591" y="7682"/>
                    <a:pt x="7591" y="7682"/>
                  </a:cubicBezTo>
                  <a:lnTo>
                    <a:pt x="7591" y="7682"/>
                  </a:lnTo>
                  <a:cubicBezTo>
                    <a:pt x="7589" y="7684"/>
                    <a:pt x="7588" y="7687"/>
                    <a:pt x="7587" y="7690"/>
                  </a:cubicBezTo>
                  <a:lnTo>
                    <a:pt x="7587" y="7690"/>
                  </a:lnTo>
                  <a:cubicBezTo>
                    <a:pt x="6544" y="9677"/>
                    <a:pt x="5848" y="11888"/>
                    <a:pt x="5662" y="14131"/>
                  </a:cubicBezTo>
                  <a:cubicBezTo>
                    <a:pt x="5460" y="16622"/>
                    <a:pt x="7489" y="19087"/>
                    <a:pt x="6223" y="21512"/>
                  </a:cubicBezTo>
                  <a:cubicBezTo>
                    <a:pt x="5369" y="23155"/>
                    <a:pt x="3136" y="23477"/>
                    <a:pt x="2031" y="24941"/>
                  </a:cubicBezTo>
                  <a:cubicBezTo>
                    <a:pt x="1070" y="26225"/>
                    <a:pt x="879" y="27968"/>
                    <a:pt x="932" y="29521"/>
                  </a:cubicBezTo>
                  <a:cubicBezTo>
                    <a:pt x="1034" y="32697"/>
                    <a:pt x="2301" y="36902"/>
                    <a:pt x="5328" y="38449"/>
                  </a:cubicBezTo>
                  <a:cubicBezTo>
                    <a:pt x="7048" y="39320"/>
                    <a:pt x="9203" y="39284"/>
                    <a:pt x="11079" y="39386"/>
                  </a:cubicBezTo>
                  <a:cubicBezTo>
                    <a:pt x="13271" y="39511"/>
                    <a:pt x="15468" y="39547"/>
                    <a:pt x="17636" y="39918"/>
                  </a:cubicBezTo>
                  <a:cubicBezTo>
                    <a:pt x="19702" y="40276"/>
                    <a:pt x="21619" y="41070"/>
                    <a:pt x="23321" y="42300"/>
                  </a:cubicBezTo>
                  <a:cubicBezTo>
                    <a:pt x="25238" y="43692"/>
                    <a:pt x="26760" y="45621"/>
                    <a:pt x="28386" y="47322"/>
                  </a:cubicBezTo>
                  <a:cubicBezTo>
                    <a:pt x="31365" y="50422"/>
                    <a:pt x="34864" y="53385"/>
                    <a:pt x="39314" y="53837"/>
                  </a:cubicBezTo>
                  <a:cubicBezTo>
                    <a:pt x="39558" y="53862"/>
                    <a:pt x="39799" y="53874"/>
                    <a:pt x="40036" y="53874"/>
                  </a:cubicBezTo>
                  <a:cubicBezTo>
                    <a:pt x="43930" y="53874"/>
                    <a:pt x="46833" y="50636"/>
                    <a:pt x="49997" y="48755"/>
                  </a:cubicBezTo>
                  <a:cubicBezTo>
                    <a:pt x="52899" y="47028"/>
                    <a:pt x="55996" y="46799"/>
                    <a:pt x="59154" y="46799"/>
                  </a:cubicBezTo>
                  <a:cubicBezTo>
                    <a:pt x="60296" y="46799"/>
                    <a:pt x="61446" y="46829"/>
                    <a:pt x="62598" y="46829"/>
                  </a:cubicBezTo>
                  <a:cubicBezTo>
                    <a:pt x="63446" y="46829"/>
                    <a:pt x="64294" y="46812"/>
                    <a:pt x="65141" y="46756"/>
                  </a:cubicBezTo>
                  <a:cubicBezTo>
                    <a:pt x="72624" y="46260"/>
                    <a:pt x="77885" y="38885"/>
                    <a:pt x="78787" y="31898"/>
                  </a:cubicBezTo>
                  <a:cubicBezTo>
                    <a:pt x="79258" y="28224"/>
                    <a:pt x="78291" y="24635"/>
                    <a:pt x="76757" y="21309"/>
                  </a:cubicBezTo>
                  <a:cubicBezTo>
                    <a:pt x="75156" y="17833"/>
                    <a:pt x="72643" y="14633"/>
                    <a:pt x="69173" y="12889"/>
                  </a:cubicBezTo>
                  <a:cubicBezTo>
                    <a:pt x="67555" y="12083"/>
                    <a:pt x="65755" y="11694"/>
                    <a:pt x="63957" y="11694"/>
                  </a:cubicBezTo>
                  <a:cubicBezTo>
                    <a:pt x="63771" y="11694"/>
                    <a:pt x="63584" y="11698"/>
                    <a:pt x="63398" y="11706"/>
                  </a:cubicBezTo>
                  <a:cubicBezTo>
                    <a:pt x="60818" y="11832"/>
                    <a:pt x="58376" y="12937"/>
                    <a:pt x="55981" y="13797"/>
                  </a:cubicBezTo>
                  <a:cubicBezTo>
                    <a:pt x="54152" y="14455"/>
                    <a:pt x="52284" y="14913"/>
                    <a:pt x="50379" y="14913"/>
                  </a:cubicBezTo>
                  <a:cubicBezTo>
                    <a:pt x="49672" y="14913"/>
                    <a:pt x="48959" y="14850"/>
                    <a:pt x="48242" y="14710"/>
                  </a:cubicBezTo>
                  <a:cubicBezTo>
                    <a:pt x="45918" y="14257"/>
                    <a:pt x="43912" y="12913"/>
                    <a:pt x="42299" y="11229"/>
                  </a:cubicBezTo>
                  <a:cubicBezTo>
                    <a:pt x="40651" y="9509"/>
                    <a:pt x="39720" y="7359"/>
                    <a:pt x="38496" y="5353"/>
                  </a:cubicBezTo>
                  <a:cubicBezTo>
                    <a:pt x="37385" y="3525"/>
                    <a:pt x="35856" y="2086"/>
                    <a:pt x="33861" y="1268"/>
                  </a:cubicBezTo>
                  <a:cubicBezTo>
                    <a:pt x="31597" y="348"/>
                    <a:pt x="29180" y="182"/>
                    <a:pt x="26760" y="61"/>
                  </a:cubicBezTo>
                  <a:cubicBezTo>
                    <a:pt x="25930" y="23"/>
                    <a:pt x="25099" y="1"/>
                    <a:pt x="2426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5" name="Google Shape;44;p59"/>
            <p:cNvSpPr/>
            <p:nvPr/>
          </p:nvSpPr>
          <p:spPr>
            <a:xfrm rot="3026400">
              <a:off x="-3911400" y="1545480"/>
              <a:ext cx="6957720" cy="4628880"/>
            </a:xfrm>
            <a:custGeom>
              <a:avLst/>
              <a:gdLst/>
              <a:ahLst/>
              <a:rect l="l" t="t" r="r" b="b"/>
              <a:pathLst>
                <a:path w="88853" h="59107">
                  <a:moveTo>
                    <a:pt x="27782" y="210"/>
                  </a:moveTo>
                  <a:cubicBezTo>
                    <a:pt x="30016" y="210"/>
                    <a:pt x="32252" y="368"/>
                    <a:pt x="34407" y="616"/>
                  </a:cubicBezTo>
                  <a:cubicBezTo>
                    <a:pt x="37160" y="939"/>
                    <a:pt x="39902" y="1853"/>
                    <a:pt x="41854" y="3890"/>
                  </a:cubicBezTo>
                  <a:cubicBezTo>
                    <a:pt x="43443" y="5549"/>
                    <a:pt x="44345" y="7759"/>
                    <a:pt x="45509" y="9706"/>
                  </a:cubicBezTo>
                  <a:cubicBezTo>
                    <a:pt x="47617" y="13229"/>
                    <a:pt x="51062" y="15893"/>
                    <a:pt x="55189" y="16406"/>
                  </a:cubicBezTo>
                  <a:cubicBezTo>
                    <a:pt x="55653" y="16464"/>
                    <a:pt x="56111" y="16491"/>
                    <a:pt x="56564" y="16491"/>
                  </a:cubicBezTo>
                  <a:cubicBezTo>
                    <a:pt x="60918" y="16491"/>
                    <a:pt x="64785" y="14020"/>
                    <a:pt x="68966" y="13019"/>
                  </a:cubicBezTo>
                  <a:cubicBezTo>
                    <a:pt x="69969" y="12780"/>
                    <a:pt x="70939" y="12667"/>
                    <a:pt x="71877" y="12667"/>
                  </a:cubicBezTo>
                  <a:cubicBezTo>
                    <a:pt x="79693" y="12667"/>
                    <a:pt x="85161" y="20496"/>
                    <a:pt x="86948" y="27668"/>
                  </a:cubicBezTo>
                  <a:cubicBezTo>
                    <a:pt x="88852" y="35325"/>
                    <a:pt x="85633" y="44222"/>
                    <a:pt x="79041" y="48695"/>
                  </a:cubicBezTo>
                  <a:cubicBezTo>
                    <a:pt x="76253" y="50588"/>
                    <a:pt x="73115" y="50928"/>
                    <a:pt x="69911" y="50928"/>
                  </a:cubicBezTo>
                  <a:cubicBezTo>
                    <a:pt x="68667" y="50928"/>
                    <a:pt x="67413" y="50877"/>
                    <a:pt x="66166" y="50845"/>
                  </a:cubicBezTo>
                  <a:cubicBezTo>
                    <a:pt x="65812" y="50836"/>
                    <a:pt x="65458" y="50831"/>
                    <a:pt x="65105" y="50831"/>
                  </a:cubicBezTo>
                  <a:cubicBezTo>
                    <a:pt x="63151" y="50831"/>
                    <a:pt x="61212" y="50992"/>
                    <a:pt x="59316" y="51545"/>
                  </a:cubicBezTo>
                  <a:cubicBezTo>
                    <a:pt x="57035" y="52207"/>
                    <a:pt x="55009" y="53532"/>
                    <a:pt x="53105" y="54930"/>
                  </a:cubicBezTo>
                  <a:cubicBezTo>
                    <a:pt x="51451" y="56142"/>
                    <a:pt x="49850" y="57468"/>
                    <a:pt x="47945" y="58262"/>
                  </a:cubicBezTo>
                  <a:cubicBezTo>
                    <a:pt x="46927" y="58688"/>
                    <a:pt x="45871" y="58873"/>
                    <a:pt x="44811" y="58873"/>
                  </a:cubicBezTo>
                  <a:cubicBezTo>
                    <a:pt x="43582" y="58873"/>
                    <a:pt x="42348" y="58625"/>
                    <a:pt x="41162" y="58215"/>
                  </a:cubicBezTo>
                  <a:cubicBezTo>
                    <a:pt x="36587" y="56638"/>
                    <a:pt x="33249" y="52827"/>
                    <a:pt x="30054" y="49382"/>
                  </a:cubicBezTo>
                  <a:cubicBezTo>
                    <a:pt x="28387" y="47590"/>
                    <a:pt x="26697" y="45919"/>
                    <a:pt x="24500" y="44790"/>
                  </a:cubicBezTo>
                  <a:cubicBezTo>
                    <a:pt x="22684" y="43864"/>
                    <a:pt x="20672" y="43453"/>
                    <a:pt x="18665" y="43232"/>
                  </a:cubicBezTo>
                  <a:cubicBezTo>
                    <a:pt x="16259" y="42962"/>
                    <a:pt x="13817" y="42909"/>
                    <a:pt x="11398" y="42777"/>
                  </a:cubicBezTo>
                  <a:cubicBezTo>
                    <a:pt x="8573" y="42616"/>
                    <a:pt x="5951" y="42193"/>
                    <a:pt x="4261" y="39677"/>
                  </a:cubicBezTo>
                  <a:cubicBezTo>
                    <a:pt x="2374" y="36703"/>
                    <a:pt x="1419" y="32506"/>
                    <a:pt x="2393" y="29071"/>
                  </a:cubicBezTo>
                  <a:cubicBezTo>
                    <a:pt x="2638" y="28212"/>
                    <a:pt x="3073" y="27423"/>
                    <a:pt x="3682" y="26767"/>
                  </a:cubicBezTo>
                  <a:cubicBezTo>
                    <a:pt x="4363" y="26020"/>
                    <a:pt x="5331" y="25626"/>
                    <a:pt x="6196" y="25143"/>
                  </a:cubicBezTo>
                  <a:cubicBezTo>
                    <a:pt x="7850" y="24223"/>
                    <a:pt x="8746" y="22897"/>
                    <a:pt x="8639" y="20962"/>
                  </a:cubicBezTo>
                  <a:cubicBezTo>
                    <a:pt x="8580" y="19870"/>
                    <a:pt x="8209" y="18801"/>
                    <a:pt x="7935" y="17749"/>
                  </a:cubicBezTo>
                  <a:cubicBezTo>
                    <a:pt x="7569" y="16346"/>
                    <a:pt x="7564" y="15092"/>
                    <a:pt x="7820" y="13677"/>
                  </a:cubicBezTo>
                  <a:cubicBezTo>
                    <a:pt x="8263" y="11271"/>
                    <a:pt x="9225" y="8965"/>
                    <a:pt x="10579" y="6935"/>
                  </a:cubicBezTo>
                  <a:cubicBezTo>
                    <a:pt x="12987" y="3322"/>
                    <a:pt x="17012" y="1495"/>
                    <a:pt x="21162" y="754"/>
                  </a:cubicBezTo>
                  <a:cubicBezTo>
                    <a:pt x="23310" y="369"/>
                    <a:pt x="25545" y="210"/>
                    <a:pt x="27782" y="210"/>
                  </a:cubicBezTo>
                  <a:close/>
                  <a:moveTo>
                    <a:pt x="27356" y="0"/>
                  </a:moveTo>
                  <a:cubicBezTo>
                    <a:pt x="21167" y="0"/>
                    <a:pt x="14628" y="1136"/>
                    <a:pt x="10830" y="6200"/>
                  </a:cubicBezTo>
                  <a:cubicBezTo>
                    <a:pt x="8831" y="8863"/>
                    <a:pt x="7169" y="12661"/>
                    <a:pt x="7390" y="16059"/>
                  </a:cubicBezTo>
                  <a:cubicBezTo>
                    <a:pt x="7511" y="18018"/>
                    <a:pt x="8520" y="19810"/>
                    <a:pt x="8412" y="21798"/>
                  </a:cubicBezTo>
                  <a:cubicBezTo>
                    <a:pt x="8299" y="23883"/>
                    <a:pt x="6430" y="24749"/>
                    <a:pt x="4835" y="25620"/>
                  </a:cubicBezTo>
                  <a:cubicBezTo>
                    <a:pt x="0" y="28270"/>
                    <a:pt x="1668" y="36014"/>
                    <a:pt x="4061" y="39791"/>
                  </a:cubicBezTo>
                  <a:lnTo>
                    <a:pt x="4061" y="39791"/>
                  </a:lnTo>
                  <a:cubicBezTo>
                    <a:pt x="4062" y="39793"/>
                    <a:pt x="4064" y="39796"/>
                    <a:pt x="4065" y="39798"/>
                  </a:cubicBezTo>
                  <a:cubicBezTo>
                    <a:pt x="4065" y="39798"/>
                    <a:pt x="4065" y="39798"/>
                    <a:pt x="4065" y="39798"/>
                  </a:cubicBezTo>
                  <a:lnTo>
                    <a:pt x="4065" y="39798"/>
                  </a:lnTo>
                  <a:cubicBezTo>
                    <a:pt x="4066" y="39799"/>
                    <a:pt x="4067" y="39800"/>
                    <a:pt x="4068" y="39801"/>
                  </a:cubicBezTo>
                  <a:lnTo>
                    <a:pt x="4068" y="39801"/>
                  </a:lnTo>
                  <a:cubicBezTo>
                    <a:pt x="6492" y="43392"/>
                    <a:pt x="11095" y="43017"/>
                    <a:pt x="14951" y="43202"/>
                  </a:cubicBezTo>
                  <a:cubicBezTo>
                    <a:pt x="19263" y="43411"/>
                    <a:pt x="23384" y="43847"/>
                    <a:pt x="26895" y="46606"/>
                  </a:cubicBezTo>
                  <a:cubicBezTo>
                    <a:pt x="28710" y="48039"/>
                    <a:pt x="30197" y="49889"/>
                    <a:pt x="31780" y="51567"/>
                  </a:cubicBezTo>
                  <a:cubicBezTo>
                    <a:pt x="33309" y="53186"/>
                    <a:pt x="34908" y="54739"/>
                    <a:pt x="36700" y="56065"/>
                  </a:cubicBezTo>
                  <a:cubicBezTo>
                    <a:pt x="39010" y="57771"/>
                    <a:pt x="41901" y="59106"/>
                    <a:pt x="44787" y="59106"/>
                  </a:cubicBezTo>
                  <a:cubicBezTo>
                    <a:pt x="45953" y="59106"/>
                    <a:pt x="47119" y="58888"/>
                    <a:pt x="48245" y="58388"/>
                  </a:cubicBezTo>
                  <a:cubicBezTo>
                    <a:pt x="50072" y="57576"/>
                    <a:pt x="51624" y="56303"/>
                    <a:pt x="53225" y="55128"/>
                  </a:cubicBezTo>
                  <a:cubicBezTo>
                    <a:pt x="55285" y="53604"/>
                    <a:pt x="57459" y="52273"/>
                    <a:pt x="59954" y="51603"/>
                  </a:cubicBezTo>
                  <a:cubicBezTo>
                    <a:pt x="61657" y="51145"/>
                    <a:pt x="63392" y="51029"/>
                    <a:pt x="65138" y="51029"/>
                  </a:cubicBezTo>
                  <a:cubicBezTo>
                    <a:pt x="66941" y="51029"/>
                    <a:pt x="68757" y="51153"/>
                    <a:pt x="70563" y="51153"/>
                  </a:cubicBezTo>
                  <a:cubicBezTo>
                    <a:pt x="71799" y="51153"/>
                    <a:pt x="73031" y="51095"/>
                    <a:pt x="74251" y="50900"/>
                  </a:cubicBezTo>
                  <a:cubicBezTo>
                    <a:pt x="81668" y="49704"/>
                    <a:pt x="86523" y="41756"/>
                    <a:pt x="87587" y="34883"/>
                  </a:cubicBezTo>
                  <a:cubicBezTo>
                    <a:pt x="88153" y="31246"/>
                    <a:pt x="87401" y="27585"/>
                    <a:pt x="86082" y="24187"/>
                  </a:cubicBezTo>
                  <a:cubicBezTo>
                    <a:pt x="84708" y="20664"/>
                    <a:pt x="82535" y="17379"/>
                    <a:pt x="79495" y="15086"/>
                  </a:cubicBezTo>
                  <a:cubicBezTo>
                    <a:pt x="77200" y="13351"/>
                    <a:pt x="74531" y="12505"/>
                    <a:pt x="71787" y="12505"/>
                  </a:cubicBezTo>
                  <a:cubicBezTo>
                    <a:pt x="70546" y="12505"/>
                    <a:pt x="69290" y="12678"/>
                    <a:pt x="68046" y="13019"/>
                  </a:cubicBezTo>
                  <a:cubicBezTo>
                    <a:pt x="65658" y="13671"/>
                    <a:pt x="63413" y="14775"/>
                    <a:pt x="61048" y="15522"/>
                  </a:cubicBezTo>
                  <a:cubicBezTo>
                    <a:pt x="59594" y="15983"/>
                    <a:pt x="58094" y="16243"/>
                    <a:pt x="56589" y="16243"/>
                  </a:cubicBezTo>
                  <a:cubicBezTo>
                    <a:pt x="55621" y="16243"/>
                    <a:pt x="54652" y="16136"/>
                    <a:pt x="53691" y="15904"/>
                  </a:cubicBezTo>
                  <a:cubicBezTo>
                    <a:pt x="51421" y="15355"/>
                    <a:pt x="49450" y="14017"/>
                    <a:pt x="47838" y="12363"/>
                  </a:cubicBezTo>
                  <a:cubicBezTo>
                    <a:pt x="46184" y="10673"/>
                    <a:pt x="45163" y="8595"/>
                    <a:pt x="44009" y="6558"/>
                  </a:cubicBezTo>
                  <a:cubicBezTo>
                    <a:pt x="42942" y="4665"/>
                    <a:pt x="41639" y="3053"/>
                    <a:pt x="39728" y="1966"/>
                  </a:cubicBezTo>
                  <a:cubicBezTo>
                    <a:pt x="37644" y="784"/>
                    <a:pt x="35219" y="426"/>
                    <a:pt x="32866" y="241"/>
                  </a:cubicBezTo>
                  <a:cubicBezTo>
                    <a:pt x="31122" y="107"/>
                    <a:pt x="29256" y="0"/>
                    <a:pt x="2735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71440" dir="3544033" dist="114156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36" name="Google Shape;45;p59" descr=""/>
          <p:cNvPicPr/>
          <p:nvPr/>
        </p:nvPicPr>
        <p:blipFill>
          <a:blip r:embed="rId2">
            <a:alphaModFix amt="5000"/>
          </a:blip>
          <a:srcRect l="0" t="12520" r="0" b="12455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 w="0">
            <a:noFill/>
          </a:ln>
        </p:spPr>
      </p:pic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213200" y="1531800"/>
            <a:ext cx="6717600" cy="1625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55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55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Δεύτερο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Τρίτο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Τέταρτο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Πέμπτο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Έκτο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Έβδομο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125;p65" descr=""/>
          <p:cNvPicPr/>
          <p:nvPr/>
        </p:nvPicPr>
        <p:blipFill>
          <a:blip r:embed="rId2">
            <a:alphaModFix amt="5000"/>
          </a:blip>
          <a:srcRect l="0" t="12520" r="0" b="12455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 w="0">
            <a:noFill/>
          </a:ln>
        </p:spPr>
      </p:pic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437328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31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720000" y="1600920"/>
            <a:ext cx="3520080" cy="265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Δεύτερο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Τρίτο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Τέταρτο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Πέμπτο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Έκτο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Έβδομο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38;p67" descr=""/>
          <p:cNvPicPr/>
          <p:nvPr/>
        </p:nvPicPr>
        <p:blipFill>
          <a:blip r:embed="rId2">
            <a:alphaModFix amt="5000"/>
          </a:blip>
          <a:srcRect l="0" t="12520" r="0" b="12455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720000" y="1470960"/>
            <a:ext cx="352008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31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720000" y="2035080"/>
            <a:ext cx="3520080" cy="16372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Δεύτερο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Τρίτο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Τέταρτο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Πέμπτο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Έκτο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Έβδομο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17" name="Google Shape;141;p67"/>
          <p:cNvGrpSpPr/>
          <p:nvPr/>
        </p:nvGrpSpPr>
        <p:grpSpPr>
          <a:xfrm>
            <a:off x="2295360" y="540000"/>
            <a:ext cx="369360" cy="509760"/>
            <a:chOff x="2295360" y="540000"/>
            <a:chExt cx="369360" cy="509760"/>
          </a:xfrm>
        </p:grpSpPr>
        <p:sp>
          <p:nvSpPr>
            <p:cNvPr id="118" name="Google Shape;142;p67"/>
            <p:cNvSpPr/>
            <p:nvPr/>
          </p:nvSpPr>
          <p:spPr>
            <a:xfrm>
              <a:off x="2295360" y="540000"/>
              <a:ext cx="369360" cy="509760"/>
            </a:xfrm>
            <a:prstGeom prst="star4">
              <a:avLst>
                <a:gd name="adj" fmla="val 10830"/>
              </a:avLst>
            </a:prstGeom>
            <a:noFill/>
            <a:ln w="19050">
              <a:solidFill>
                <a:srgbClr val="f7843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9" name="Google Shape;143;p67"/>
            <p:cNvSpPr/>
            <p:nvPr/>
          </p:nvSpPr>
          <p:spPr>
            <a:xfrm>
              <a:off x="2453040" y="767880"/>
              <a:ext cx="53640" cy="54360"/>
            </a:xfrm>
            <a:prstGeom prst="ellipse">
              <a:avLst/>
            </a:prstGeom>
            <a:solidFill>
              <a:schemeClr val="accent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20" name="Google Shape;144;p67"/>
          <p:cNvGrpSpPr/>
          <p:nvPr/>
        </p:nvGrpSpPr>
        <p:grpSpPr>
          <a:xfrm>
            <a:off x="-499680" y="2923560"/>
            <a:ext cx="3175200" cy="5036760"/>
            <a:chOff x="-499680" y="2923560"/>
            <a:chExt cx="3175200" cy="5036760"/>
          </a:xfrm>
        </p:grpSpPr>
        <p:sp>
          <p:nvSpPr>
            <p:cNvPr id="121" name="Google Shape;145;p67"/>
            <p:cNvSpPr/>
            <p:nvPr/>
          </p:nvSpPr>
          <p:spPr>
            <a:xfrm rot="16200000">
              <a:off x="-1430280" y="3854160"/>
              <a:ext cx="5036760" cy="3175200"/>
            </a:xfrm>
            <a:custGeom>
              <a:avLst/>
              <a:gdLst/>
              <a:ahLst/>
              <a:rect l="l" t="t" r="r" b="b"/>
              <a:pathLst>
                <a:path w="49561" h="31244">
                  <a:moveTo>
                    <a:pt x="28701" y="688"/>
                  </a:moveTo>
                  <a:cubicBezTo>
                    <a:pt x="29152" y="688"/>
                    <a:pt x="29604" y="701"/>
                    <a:pt x="30057" y="727"/>
                  </a:cubicBezTo>
                  <a:cubicBezTo>
                    <a:pt x="35109" y="1050"/>
                    <a:pt x="40627" y="859"/>
                    <a:pt x="45327" y="3033"/>
                  </a:cubicBezTo>
                  <a:cubicBezTo>
                    <a:pt x="47441" y="4012"/>
                    <a:pt x="49227" y="6156"/>
                    <a:pt x="47656" y="8467"/>
                  </a:cubicBezTo>
                  <a:cubicBezTo>
                    <a:pt x="46592" y="10026"/>
                    <a:pt x="44473" y="10969"/>
                    <a:pt x="42885" y="11884"/>
                  </a:cubicBezTo>
                  <a:cubicBezTo>
                    <a:pt x="41182" y="12863"/>
                    <a:pt x="39761" y="13907"/>
                    <a:pt x="38447" y="15388"/>
                  </a:cubicBezTo>
                  <a:cubicBezTo>
                    <a:pt x="36960" y="17079"/>
                    <a:pt x="35867" y="19073"/>
                    <a:pt x="35275" y="21247"/>
                  </a:cubicBezTo>
                  <a:cubicBezTo>
                    <a:pt x="34602" y="23708"/>
                    <a:pt x="34332" y="26227"/>
                    <a:pt x="32356" y="28055"/>
                  </a:cubicBezTo>
                  <a:cubicBezTo>
                    <a:pt x="30157" y="30096"/>
                    <a:pt x="26817" y="30556"/>
                    <a:pt x="23725" y="30556"/>
                  </a:cubicBezTo>
                  <a:cubicBezTo>
                    <a:pt x="22729" y="30556"/>
                    <a:pt x="21758" y="30508"/>
                    <a:pt x="20860" y="30450"/>
                  </a:cubicBezTo>
                  <a:cubicBezTo>
                    <a:pt x="16990" y="30205"/>
                    <a:pt x="12840" y="29613"/>
                    <a:pt x="9269" y="28049"/>
                  </a:cubicBezTo>
                  <a:cubicBezTo>
                    <a:pt x="5220" y="26275"/>
                    <a:pt x="2986" y="22722"/>
                    <a:pt x="1786" y="18596"/>
                  </a:cubicBezTo>
                  <a:cubicBezTo>
                    <a:pt x="1010" y="15914"/>
                    <a:pt x="957" y="13047"/>
                    <a:pt x="2109" y="10473"/>
                  </a:cubicBezTo>
                  <a:cubicBezTo>
                    <a:pt x="3429" y="7518"/>
                    <a:pt x="6145" y="5272"/>
                    <a:pt x="9107" y="4108"/>
                  </a:cubicBezTo>
                  <a:cubicBezTo>
                    <a:pt x="12076" y="2949"/>
                    <a:pt x="15306" y="2596"/>
                    <a:pt x="18423" y="2036"/>
                  </a:cubicBezTo>
                  <a:cubicBezTo>
                    <a:pt x="21832" y="1422"/>
                    <a:pt x="25236" y="688"/>
                    <a:pt x="28701" y="688"/>
                  </a:cubicBezTo>
                  <a:close/>
                  <a:moveTo>
                    <a:pt x="28678" y="1"/>
                  </a:moveTo>
                  <a:cubicBezTo>
                    <a:pt x="26321" y="1"/>
                    <a:pt x="23984" y="336"/>
                    <a:pt x="21660" y="746"/>
                  </a:cubicBezTo>
                  <a:cubicBezTo>
                    <a:pt x="19104" y="1193"/>
                    <a:pt x="16549" y="1642"/>
                    <a:pt x="13999" y="2113"/>
                  </a:cubicBezTo>
                  <a:cubicBezTo>
                    <a:pt x="11693" y="2538"/>
                    <a:pt x="9400" y="3111"/>
                    <a:pt x="7292" y="4173"/>
                  </a:cubicBezTo>
                  <a:cubicBezTo>
                    <a:pt x="5321" y="5165"/>
                    <a:pt x="3625" y="6796"/>
                    <a:pt x="2377" y="8604"/>
                  </a:cubicBezTo>
                  <a:cubicBezTo>
                    <a:pt x="1" y="12038"/>
                    <a:pt x="216" y="16278"/>
                    <a:pt x="1536" y="20065"/>
                  </a:cubicBezTo>
                  <a:cubicBezTo>
                    <a:pt x="2843" y="23802"/>
                    <a:pt x="5083" y="26831"/>
                    <a:pt x="8713" y="28551"/>
                  </a:cubicBezTo>
                  <a:cubicBezTo>
                    <a:pt x="12076" y="30139"/>
                    <a:pt x="15993" y="30688"/>
                    <a:pt x="19660" y="31040"/>
                  </a:cubicBezTo>
                  <a:cubicBezTo>
                    <a:pt x="20890" y="31159"/>
                    <a:pt x="22163" y="31243"/>
                    <a:pt x="23441" y="31243"/>
                  </a:cubicBezTo>
                  <a:cubicBezTo>
                    <a:pt x="26067" y="31243"/>
                    <a:pt x="28714" y="30889"/>
                    <a:pt x="31047" y="29756"/>
                  </a:cubicBezTo>
                  <a:cubicBezTo>
                    <a:pt x="32762" y="28920"/>
                    <a:pt x="34100" y="27463"/>
                    <a:pt x="34787" y="25679"/>
                  </a:cubicBezTo>
                  <a:cubicBezTo>
                    <a:pt x="35694" y="23337"/>
                    <a:pt x="35873" y="20834"/>
                    <a:pt x="37056" y="18584"/>
                  </a:cubicBezTo>
                  <a:cubicBezTo>
                    <a:pt x="38077" y="16631"/>
                    <a:pt x="39665" y="14750"/>
                    <a:pt x="41504" y="13519"/>
                  </a:cubicBezTo>
                  <a:cubicBezTo>
                    <a:pt x="43130" y="12433"/>
                    <a:pt x="44902" y="11603"/>
                    <a:pt x="46498" y="10462"/>
                  </a:cubicBezTo>
                  <a:cubicBezTo>
                    <a:pt x="48295" y="9178"/>
                    <a:pt x="49561" y="7201"/>
                    <a:pt x="48582" y="4991"/>
                  </a:cubicBezTo>
                  <a:cubicBezTo>
                    <a:pt x="47763" y="3128"/>
                    <a:pt x="45459" y="2232"/>
                    <a:pt x="43660" y="1672"/>
                  </a:cubicBezTo>
                  <a:cubicBezTo>
                    <a:pt x="39262" y="304"/>
                    <a:pt x="34607" y="333"/>
                    <a:pt x="30065" y="41"/>
                  </a:cubicBezTo>
                  <a:lnTo>
                    <a:pt x="30065" y="41"/>
                  </a:lnTo>
                  <a:cubicBezTo>
                    <a:pt x="30062" y="41"/>
                    <a:pt x="30060" y="41"/>
                    <a:pt x="30057" y="41"/>
                  </a:cubicBezTo>
                  <a:lnTo>
                    <a:pt x="30057" y="41"/>
                  </a:lnTo>
                  <a:cubicBezTo>
                    <a:pt x="30057" y="41"/>
                    <a:pt x="30057" y="41"/>
                    <a:pt x="30057" y="41"/>
                  </a:cubicBezTo>
                  <a:cubicBezTo>
                    <a:pt x="30055" y="41"/>
                    <a:pt x="30052" y="41"/>
                    <a:pt x="30050" y="40"/>
                  </a:cubicBezTo>
                  <a:lnTo>
                    <a:pt x="30050" y="40"/>
                  </a:lnTo>
                  <a:cubicBezTo>
                    <a:pt x="29592" y="13"/>
                    <a:pt x="29134" y="1"/>
                    <a:pt x="2867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2" name="Google Shape;146;p67"/>
            <p:cNvSpPr/>
            <p:nvPr/>
          </p:nvSpPr>
          <p:spPr>
            <a:xfrm rot="16200000">
              <a:off x="453600" y="5097240"/>
              <a:ext cx="1194840" cy="882000"/>
            </a:xfrm>
            <a:custGeom>
              <a:avLst/>
              <a:gdLst/>
              <a:ahLst/>
              <a:rect l="l" t="t" r="r" b="b"/>
              <a:pathLst>
                <a:path w="11760" h="8680">
                  <a:moveTo>
                    <a:pt x="8638" y="254"/>
                  </a:moveTo>
                  <a:cubicBezTo>
                    <a:pt x="9155" y="254"/>
                    <a:pt x="9665" y="286"/>
                    <a:pt x="10158" y="357"/>
                  </a:cubicBezTo>
                  <a:cubicBezTo>
                    <a:pt x="11759" y="589"/>
                    <a:pt x="9681" y="2601"/>
                    <a:pt x="9275" y="3174"/>
                  </a:cubicBezTo>
                  <a:cubicBezTo>
                    <a:pt x="8761" y="3897"/>
                    <a:pt x="8487" y="4638"/>
                    <a:pt x="8589" y="5533"/>
                  </a:cubicBezTo>
                  <a:cubicBezTo>
                    <a:pt x="8636" y="5922"/>
                    <a:pt x="8791" y="6280"/>
                    <a:pt x="8947" y="6627"/>
                  </a:cubicBezTo>
                  <a:cubicBezTo>
                    <a:pt x="9389" y="7606"/>
                    <a:pt x="8421" y="7934"/>
                    <a:pt x="7650" y="8185"/>
                  </a:cubicBezTo>
                  <a:cubicBezTo>
                    <a:pt x="7010" y="8392"/>
                    <a:pt x="6308" y="8480"/>
                    <a:pt x="5599" y="8480"/>
                  </a:cubicBezTo>
                  <a:cubicBezTo>
                    <a:pt x="4755" y="8480"/>
                    <a:pt x="3902" y="8355"/>
                    <a:pt x="3135" y="8160"/>
                  </a:cubicBezTo>
                  <a:cubicBezTo>
                    <a:pt x="1691" y="7785"/>
                    <a:pt x="867" y="6793"/>
                    <a:pt x="448" y="5402"/>
                  </a:cubicBezTo>
                  <a:cubicBezTo>
                    <a:pt x="28" y="3983"/>
                    <a:pt x="550" y="2758"/>
                    <a:pt x="1672" y="1863"/>
                  </a:cubicBezTo>
                  <a:lnTo>
                    <a:pt x="1672" y="1863"/>
                  </a:lnTo>
                  <a:cubicBezTo>
                    <a:pt x="2718" y="1161"/>
                    <a:pt x="4052" y="916"/>
                    <a:pt x="5262" y="649"/>
                  </a:cubicBezTo>
                  <a:cubicBezTo>
                    <a:pt x="6327" y="410"/>
                    <a:pt x="7497" y="254"/>
                    <a:pt x="8638" y="254"/>
                  </a:cubicBezTo>
                  <a:close/>
                  <a:moveTo>
                    <a:pt x="8843" y="0"/>
                  </a:moveTo>
                  <a:cubicBezTo>
                    <a:pt x="7959" y="0"/>
                    <a:pt x="7057" y="130"/>
                    <a:pt x="6253" y="236"/>
                  </a:cubicBezTo>
                  <a:cubicBezTo>
                    <a:pt x="4719" y="440"/>
                    <a:pt x="2862" y="792"/>
                    <a:pt x="1553" y="1669"/>
                  </a:cubicBezTo>
                  <a:cubicBezTo>
                    <a:pt x="1547" y="1674"/>
                    <a:pt x="1542" y="1678"/>
                    <a:pt x="1537" y="1683"/>
                  </a:cubicBezTo>
                  <a:lnTo>
                    <a:pt x="1537" y="1683"/>
                  </a:lnTo>
                  <a:cubicBezTo>
                    <a:pt x="1535" y="1685"/>
                    <a:pt x="1532" y="1686"/>
                    <a:pt x="1530" y="1688"/>
                  </a:cubicBezTo>
                  <a:cubicBezTo>
                    <a:pt x="538" y="2463"/>
                    <a:pt x="1" y="3431"/>
                    <a:pt x="90" y="4709"/>
                  </a:cubicBezTo>
                  <a:cubicBezTo>
                    <a:pt x="174" y="5892"/>
                    <a:pt x="765" y="7074"/>
                    <a:pt x="1721" y="7774"/>
                  </a:cubicBezTo>
                  <a:cubicBezTo>
                    <a:pt x="2756" y="8534"/>
                    <a:pt x="4219" y="8680"/>
                    <a:pt x="5497" y="8680"/>
                  </a:cubicBezTo>
                  <a:cubicBezTo>
                    <a:pt x="5643" y="8680"/>
                    <a:pt x="5785" y="8678"/>
                    <a:pt x="5924" y="8675"/>
                  </a:cubicBezTo>
                  <a:cubicBezTo>
                    <a:pt x="7167" y="8651"/>
                    <a:pt x="8791" y="8364"/>
                    <a:pt x="9472" y="7206"/>
                  </a:cubicBezTo>
                  <a:cubicBezTo>
                    <a:pt x="9496" y="7170"/>
                    <a:pt x="9496" y="7121"/>
                    <a:pt x="9472" y="7086"/>
                  </a:cubicBezTo>
                  <a:cubicBezTo>
                    <a:pt x="8630" y="5688"/>
                    <a:pt x="8589" y="4428"/>
                    <a:pt x="9598" y="3133"/>
                  </a:cubicBezTo>
                  <a:cubicBezTo>
                    <a:pt x="10273" y="2256"/>
                    <a:pt x="10863" y="1664"/>
                    <a:pt x="11061" y="517"/>
                  </a:cubicBezTo>
                  <a:cubicBezTo>
                    <a:pt x="11067" y="470"/>
                    <a:pt x="11054" y="410"/>
                    <a:pt x="11007" y="385"/>
                  </a:cubicBezTo>
                  <a:cubicBezTo>
                    <a:pt x="10348" y="96"/>
                    <a:pt x="9602" y="0"/>
                    <a:pt x="884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3" name="Google Shape;147;p67"/>
            <p:cNvSpPr/>
            <p:nvPr/>
          </p:nvSpPr>
          <p:spPr>
            <a:xfrm rot="16200000">
              <a:off x="245520" y="4965840"/>
              <a:ext cx="1612440" cy="1111320"/>
            </a:xfrm>
            <a:custGeom>
              <a:avLst/>
              <a:gdLst/>
              <a:ahLst/>
              <a:rect l="l" t="t" r="r" b="b"/>
              <a:pathLst>
                <a:path w="15868" h="10939">
                  <a:moveTo>
                    <a:pt x="11033" y="286"/>
                  </a:moveTo>
                  <a:cubicBezTo>
                    <a:pt x="11644" y="286"/>
                    <a:pt x="12252" y="311"/>
                    <a:pt x="12846" y="362"/>
                  </a:cubicBezTo>
                  <a:cubicBezTo>
                    <a:pt x="13299" y="397"/>
                    <a:pt x="13736" y="493"/>
                    <a:pt x="14166" y="637"/>
                  </a:cubicBezTo>
                  <a:cubicBezTo>
                    <a:pt x="14853" y="858"/>
                    <a:pt x="14787" y="1265"/>
                    <a:pt x="14649" y="1874"/>
                  </a:cubicBezTo>
                  <a:cubicBezTo>
                    <a:pt x="14459" y="2734"/>
                    <a:pt x="13754" y="3164"/>
                    <a:pt x="13156" y="3718"/>
                  </a:cubicBezTo>
                  <a:cubicBezTo>
                    <a:pt x="12260" y="4537"/>
                    <a:pt x="11700" y="5636"/>
                    <a:pt x="11645" y="6847"/>
                  </a:cubicBezTo>
                  <a:cubicBezTo>
                    <a:pt x="11610" y="7707"/>
                    <a:pt x="12183" y="8424"/>
                    <a:pt x="11544" y="9170"/>
                  </a:cubicBezTo>
                  <a:cubicBezTo>
                    <a:pt x="11000" y="9804"/>
                    <a:pt x="10153" y="10198"/>
                    <a:pt x="9382" y="10443"/>
                  </a:cubicBezTo>
                  <a:cubicBezTo>
                    <a:pt x="8681" y="10662"/>
                    <a:pt x="7909" y="10757"/>
                    <a:pt x="7125" y="10757"/>
                  </a:cubicBezTo>
                  <a:cubicBezTo>
                    <a:pt x="5945" y="10757"/>
                    <a:pt x="4737" y="10542"/>
                    <a:pt x="3704" y="10215"/>
                  </a:cubicBezTo>
                  <a:cubicBezTo>
                    <a:pt x="1971" y="9672"/>
                    <a:pt x="1028" y="8401"/>
                    <a:pt x="544" y="6698"/>
                  </a:cubicBezTo>
                  <a:cubicBezTo>
                    <a:pt x="27" y="4896"/>
                    <a:pt x="700" y="3330"/>
                    <a:pt x="2134" y="2209"/>
                  </a:cubicBezTo>
                  <a:lnTo>
                    <a:pt x="2134" y="2209"/>
                  </a:lnTo>
                  <a:cubicBezTo>
                    <a:pt x="3542" y="1257"/>
                    <a:pt x="5413" y="1006"/>
                    <a:pt x="7053" y="673"/>
                  </a:cubicBezTo>
                  <a:cubicBezTo>
                    <a:pt x="8333" y="410"/>
                    <a:pt x="9692" y="286"/>
                    <a:pt x="11033" y="286"/>
                  </a:cubicBezTo>
                  <a:close/>
                  <a:moveTo>
                    <a:pt x="11316" y="1"/>
                  </a:moveTo>
                  <a:cubicBezTo>
                    <a:pt x="10185" y="1"/>
                    <a:pt x="9041" y="134"/>
                    <a:pt x="8032" y="267"/>
                  </a:cubicBezTo>
                  <a:cubicBezTo>
                    <a:pt x="6929" y="416"/>
                    <a:pt x="5841" y="691"/>
                    <a:pt x="4754" y="948"/>
                  </a:cubicBezTo>
                  <a:cubicBezTo>
                    <a:pt x="3793" y="1174"/>
                    <a:pt x="2837" y="1455"/>
                    <a:pt x="2013" y="2017"/>
                  </a:cubicBezTo>
                  <a:cubicBezTo>
                    <a:pt x="2008" y="2020"/>
                    <a:pt x="2004" y="2023"/>
                    <a:pt x="2000" y="2027"/>
                  </a:cubicBezTo>
                  <a:lnTo>
                    <a:pt x="2000" y="2027"/>
                  </a:lnTo>
                  <a:cubicBezTo>
                    <a:pt x="1997" y="2029"/>
                    <a:pt x="1993" y="2031"/>
                    <a:pt x="1990" y="2034"/>
                  </a:cubicBezTo>
                  <a:cubicBezTo>
                    <a:pt x="694" y="3037"/>
                    <a:pt x="0" y="4333"/>
                    <a:pt x="168" y="5994"/>
                  </a:cubicBezTo>
                  <a:cubicBezTo>
                    <a:pt x="323" y="7499"/>
                    <a:pt x="1088" y="8997"/>
                    <a:pt x="2354" y="9851"/>
                  </a:cubicBezTo>
                  <a:cubicBezTo>
                    <a:pt x="3630" y="10707"/>
                    <a:pt x="5343" y="10939"/>
                    <a:pt x="6912" y="10939"/>
                  </a:cubicBezTo>
                  <a:cubicBezTo>
                    <a:pt x="7259" y="10939"/>
                    <a:pt x="7598" y="10927"/>
                    <a:pt x="7925" y="10909"/>
                  </a:cubicBezTo>
                  <a:cubicBezTo>
                    <a:pt x="9586" y="10818"/>
                    <a:pt x="11383" y="10132"/>
                    <a:pt x="12207" y="8597"/>
                  </a:cubicBezTo>
                  <a:cubicBezTo>
                    <a:pt x="12290" y="8442"/>
                    <a:pt x="12064" y="8065"/>
                    <a:pt x="12017" y="7916"/>
                  </a:cubicBezTo>
                  <a:cubicBezTo>
                    <a:pt x="11843" y="7331"/>
                    <a:pt x="11849" y="6722"/>
                    <a:pt x="11956" y="6125"/>
                  </a:cubicBezTo>
                  <a:cubicBezTo>
                    <a:pt x="12147" y="5104"/>
                    <a:pt x="12894" y="4220"/>
                    <a:pt x="13671" y="3569"/>
                  </a:cubicBezTo>
                  <a:cubicBezTo>
                    <a:pt x="14351" y="3002"/>
                    <a:pt x="15868" y="1073"/>
                    <a:pt x="14459" y="505"/>
                  </a:cubicBezTo>
                  <a:cubicBezTo>
                    <a:pt x="13514" y="128"/>
                    <a:pt x="12421" y="1"/>
                    <a:pt x="1131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4" name="Google Shape;148;p67"/>
            <p:cNvSpPr/>
            <p:nvPr/>
          </p:nvSpPr>
          <p:spPr>
            <a:xfrm rot="16200000">
              <a:off x="90720" y="4882680"/>
              <a:ext cx="1935720" cy="1336320"/>
            </a:xfrm>
            <a:custGeom>
              <a:avLst/>
              <a:gdLst/>
              <a:ahLst/>
              <a:rect l="l" t="t" r="r" b="b"/>
              <a:pathLst>
                <a:path w="19051" h="13153">
                  <a:moveTo>
                    <a:pt x="13360" y="204"/>
                  </a:moveTo>
                  <a:cubicBezTo>
                    <a:pt x="14198" y="204"/>
                    <a:pt x="15032" y="242"/>
                    <a:pt x="15850" y="311"/>
                  </a:cubicBezTo>
                  <a:cubicBezTo>
                    <a:pt x="16429" y="359"/>
                    <a:pt x="16996" y="473"/>
                    <a:pt x="17552" y="639"/>
                  </a:cubicBezTo>
                  <a:cubicBezTo>
                    <a:pt x="18298" y="867"/>
                    <a:pt x="18722" y="1177"/>
                    <a:pt x="18722" y="2031"/>
                  </a:cubicBezTo>
                  <a:cubicBezTo>
                    <a:pt x="18722" y="3368"/>
                    <a:pt x="17517" y="3817"/>
                    <a:pt x="16668" y="4551"/>
                  </a:cubicBezTo>
                  <a:cubicBezTo>
                    <a:pt x="15438" y="5614"/>
                    <a:pt x="14662" y="7072"/>
                    <a:pt x="14601" y="8701"/>
                  </a:cubicBezTo>
                  <a:cubicBezTo>
                    <a:pt x="14590" y="9090"/>
                    <a:pt x="14799" y="9663"/>
                    <a:pt x="14614" y="10033"/>
                  </a:cubicBezTo>
                  <a:cubicBezTo>
                    <a:pt x="14405" y="10463"/>
                    <a:pt x="14088" y="10840"/>
                    <a:pt x="13771" y="11198"/>
                  </a:cubicBezTo>
                  <a:cubicBezTo>
                    <a:pt x="13061" y="12004"/>
                    <a:pt x="12165" y="12482"/>
                    <a:pt x="11120" y="12720"/>
                  </a:cubicBezTo>
                  <a:cubicBezTo>
                    <a:pt x="10375" y="12889"/>
                    <a:pt x="9589" y="12966"/>
                    <a:pt x="8794" y="12966"/>
                  </a:cubicBezTo>
                  <a:cubicBezTo>
                    <a:pt x="7339" y="12966"/>
                    <a:pt x="5853" y="12710"/>
                    <a:pt x="4533" y="12297"/>
                  </a:cubicBezTo>
                  <a:cubicBezTo>
                    <a:pt x="2479" y="11658"/>
                    <a:pt x="1314" y="10170"/>
                    <a:pt x="693" y="8158"/>
                  </a:cubicBezTo>
                  <a:cubicBezTo>
                    <a:pt x="1" y="5907"/>
                    <a:pt x="735" y="3889"/>
                    <a:pt x="2581" y="2473"/>
                  </a:cubicBezTo>
                  <a:cubicBezTo>
                    <a:pt x="4348" y="1261"/>
                    <a:pt x="6773" y="1004"/>
                    <a:pt x="8833" y="609"/>
                  </a:cubicBezTo>
                  <a:cubicBezTo>
                    <a:pt x="10301" y="328"/>
                    <a:pt x="11836" y="204"/>
                    <a:pt x="13360" y="204"/>
                  </a:cubicBezTo>
                  <a:close/>
                  <a:moveTo>
                    <a:pt x="14280" y="0"/>
                  </a:moveTo>
                  <a:cubicBezTo>
                    <a:pt x="13851" y="0"/>
                    <a:pt x="13423" y="11"/>
                    <a:pt x="13002" y="19"/>
                  </a:cubicBezTo>
                  <a:cubicBezTo>
                    <a:pt x="10392" y="66"/>
                    <a:pt x="7907" y="509"/>
                    <a:pt x="5376" y="1100"/>
                  </a:cubicBezTo>
                  <a:cubicBezTo>
                    <a:pt x="4354" y="1343"/>
                    <a:pt x="3350" y="1669"/>
                    <a:pt x="2482" y="2266"/>
                  </a:cubicBezTo>
                  <a:lnTo>
                    <a:pt x="2482" y="2266"/>
                  </a:lnTo>
                  <a:cubicBezTo>
                    <a:pt x="2477" y="2269"/>
                    <a:pt x="2472" y="2272"/>
                    <a:pt x="2468" y="2276"/>
                  </a:cubicBezTo>
                  <a:cubicBezTo>
                    <a:pt x="2468" y="2276"/>
                    <a:pt x="2468" y="2276"/>
                    <a:pt x="2468" y="2276"/>
                  </a:cubicBezTo>
                  <a:lnTo>
                    <a:pt x="2468" y="2276"/>
                  </a:lnTo>
                  <a:cubicBezTo>
                    <a:pt x="2464" y="2279"/>
                    <a:pt x="2460" y="2282"/>
                    <a:pt x="2457" y="2285"/>
                  </a:cubicBezTo>
                  <a:lnTo>
                    <a:pt x="2457" y="2285"/>
                  </a:lnTo>
                  <a:cubicBezTo>
                    <a:pt x="928" y="3460"/>
                    <a:pt x="60" y="4985"/>
                    <a:pt x="222" y="6940"/>
                  </a:cubicBezTo>
                  <a:cubicBezTo>
                    <a:pt x="359" y="8635"/>
                    <a:pt x="1189" y="10595"/>
                    <a:pt x="2604" y="11598"/>
                  </a:cubicBezTo>
                  <a:cubicBezTo>
                    <a:pt x="4276" y="12780"/>
                    <a:pt x="6451" y="13086"/>
                    <a:pt x="8451" y="13144"/>
                  </a:cubicBezTo>
                  <a:cubicBezTo>
                    <a:pt x="8618" y="13150"/>
                    <a:pt x="8785" y="13153"/>
                    <a:pt x="8951" y="13153"/>
                  </a:cubicBezTo>
                  <a:cubicBezTo>
                    <a:pt x="10823" y="13153"/>
                    <a:pt x="12600" y="12781"/>
                    <a:pt x="13933" y="11359"/>
                  </a:cubicBezTo>
                  <a:cubicBezTo>
                    <a:pt x="14220" y="11055"/>
                    <a:pt x="14464" y="10727"/>
                    <a:pt x="14686" y="10374"/>
                  </a:cubicBezTo>
                  <a:cubicBezTo>
                    <a:pt x="15014" y="9861"/>
                    <a:pt x="14937" y="9872"/>
                    <a:pt x="14858" y="9263"/>
                  </a:cubicBezTo>
                  <a:cubicBezTo>
                    <a:pt x="14679" y="7866"/>
                    <a:pt x="15235" y="6534"/>
                    <a:pt x="16100" y="5465"/>
                  </a:cubicBezTo>
                  <a:cubicBezTo>
                    <a:pt x="16721" y="4701"/>
                    <a:pt x="17570" y="4271"/>
                    <a:pt x="18280" y="3619"/>
                  </a:cubicBezTo>
                  <a:cubicBezTo>
                    <a:pt x="18967" y="2993"/>
                    <a:pt x="19050" y="1935"/>
                    <a:pt x="18829" y="1094"/>
                  </a:cubicBezTo>
                  <a:cubicBezTo>
                    <a:pt x="18699" y="574"/>
                    <a:pt x="17194" y="294"/>
                    <a:pt x="16781" y="209"/>
                  </a:cubicBezTo>
                  <a:cubicBezTo>
                    <a:pt x="15967" y="40"/>
                    <a:pt x="15121" y="0"/>
                    <a:pt x="1428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5" name="Google Shape;149;p67"/>
            <p:cNvSpPr/>
            <p:nvPr/>
          </p:nvSpPr>
          <p:spPr>
            <a:xfrm rot="16200000">
              <a:off x="-126000" y="4723200"/>
              <a:ext cx="2379600" cy="1616760"/>
            </a:xfrm>
            <a:custGeom>
              <a:avLst/>
              <a:gdLst/>
              <a:ahLst/>
              <a:rect l="l" t="t" r="r" b="b"/>
              <a:pathLst>
                <a:path w="23418" h="15910">
                  <a:moveTo>
                    <a:pt x="15781" y="644"/>
                  </a:moveTo>
                  <a:cubicBezTo>
                    <a:pt x="16838" y="644"/>
                    <a:pt x="17892" y="692"/>
                    <a:pt x="18931" y="774"/>
                  </a:cubicBezTo>
                  <a:cubicBezTo>
                    <a:pt x="20019" y="863"/>
                    <a:pt x="22222" y="1083"/>
                    <a:pt x="22580" y="2350"/>
                  </a:cubicBezTo>
                  <a:cubicBezTo>
                    <a:pt x="23059" y="4016"/>
                    <a:pt x="21386" y="4523"/>
                    <a:pt x="20389" y="5289"/>
                  </a:cubicBezTo>
                  <a:cubicBezTo>
                    <a:pt x="18818" y="6494"/>
                    <a:pt x="17569" y="8316"/>
                    <a:pt x="17367" y="10316"/>
                  </a:cubicBezTo>
                  <a:cubicBezTo>
                    <a:pt x="17301" y="10967"/>
                    <a:pt x="17301" y="11474"/>
                    <a:pt x="16985" y="12066"/>
                  </a:cubicBezTo>
                  <a:cubicBezTo>
                    <a:pt x="16764" y="12485"/>
                    <a:pt x="16489" y="12885"/>
                    <a:pt x="16215" y="13273"/>
                  </a:cubicBezTo>
                  <a:cubicBezTo>
                    <a:pt x="15474" y="14305"/>
                    <a:pt x="14435" y="14795"/>
                    <a:pt x="13211" y="15016"/>
                  </a:cubicBezTo>
                  <a:cubicBezTo>
                    <a:pt x="12365" y="15170"/>
                    <a:pt x="11490" y="15243"/>
                    <a:pt x="10609" y="15243"/>
                  </a:cubicBezTo>
                  <a:cubicBezTo>
                    <a:pt x="8885" y="15243"/>
                    <a:pt x="7138" y="14963"/>
                    <a:pt x="5537" y="14461"/>
                  </a:cubicBezTo>
                  <a:cubicBezTo>
                    <a:pt x="3256" y="13750"/>
                    <a:pt x="1924" y="12114"/>
                    <a:pt x="1202" y="9892"/>
                  </a:cubicBezTo>
                  <a:cubicBezTo>
                    <a:pt x="449" y="7599"/>
                    <a:pt x="872" y="5407"/>
                    <a:pt x="2647" y="3735"/>
                  </a:cubicBezTo>
                  <a:cubicBezTo>
                    <a:pt x="2843" y="3556"/>
                    <a:pt x="3047" y="3384"/>
                    <a:pt x="3261" y="3228"/>
                  </a:cubicBezTo>
                  <a:cubicBezTo>
                    <a:pt x="5298" y="1813"/>
                    <a:pt x="8087" y="1585"/>
                    <a:pt x="10458" y="1119"/>
                  </a:cubicBezTo>
                  <a:cubicBezTo>
                    <a:pt x="12193" y="781"/>
                    <a:pt x="13990" y="644"/>
                    <a:pt x="15781" y="644"/>
                  </a:cubicBezTo>
                  <a:close/>
                  <a:moveTo>
                    <a:pt x="16420" y="1"/>
                  </a:moveTo>
                  <a:cubicBezTo>
                    <a:pt x="13990" y="1"/>
                    <a:pt x="11677" y="167"/>
                    <a:pt x="9281" y="653"/>
                  </a:cubicBezTo>
                  <a:cubicBezTo>
                    <a:pt x="7134" y="1089"/>
                    <a:pt x="4785" y="1351"/>
                    <a:pt x="2937" y="2616"/>
                  </a:cubicBezTo>
                  <a:lnTo>
                    <a:pt x="2937" y="2616"/>
                  </a:lnTo>
                  <a:cubicBezTo>
                    <a:pt x="2930" y="2621"/>
                    <a:pt x="2922" y="2626"/>
                    <a:pt x="2915" y="2631"/>
                  </a:cubicBezTo>
                  <a:cubicBezTo>
                    <a:pt x="2915" y="2631"/>
                    <a:pt x="2915" y="2631"/>
                    <a:pt x="2915" y="2631"/>
                  </a:cubicBezTo>
                  <a:lnTo>
                    <a:pt x="2915" y="2631"/>
                  </a:lnTo>
                  <a:cubicBezTo>
                    <a:pt x="2905" y="2638"/>
                    <a:pt x="2896" y="2645"/>
                    <a:pt x="2887" y="2653"/>
                  </a:cubicBezTo>
                  <a:lnTo>
                    <a:pt x="2887" y="2653"/>
                  </a:lnTo>
                  <a:cubicBezTo>
                    <a:pt x="1338" y="3843"/>
                    <a:pt x="292" y="5336"/>
                    <a:pt x="138" y="7325"/>
                  </a:cubicBezTo>
                  <a:cubicBezTo>
                    <a:pt x="1" y="9158"/>
                    <a:pt x="742" y="11350"/>
                    <a:pt x="1864" y="12789"/>
                  </a:cubicBezTo>
                  <a:cubicBezTo>
                    <a:pt x="3041" y="14299"/>
                    <a:pt x="4731" y="15022"/>
                    <a:pt x="6558" y="15452"/>
                  </a:cubicBezTo>
                  <a:cubicBezTo>
                    <a:pt x="7856" y="15757"/>
                    <a:pt x="9204" y="15910"/>
                    <a:pt x="10551" y="15910"/>
                  </a:cubicBezTo>
                  <a:cubicBezTo>
                    <a:pt x="11602" y="15910"/>
                    <a:pt x="12653" y="15817"/>
                    <a:pt x="13677" y="15631"/>
                  </a:cubicBezTo>
                  <a:cubicBezTo>
                    <a:pt x="15642" y="15272"/>
                    <a:pt x="16817" y="13833"/>
                    <a:pt x="17713" y="12162"/>
                  </a:cubicBezTo>
                  <a:cubicBezTo>
                    <a:pt x="18214" y="11224"/>
                    <a:pt x="18018" y="10113"/>
                    <a:pt x="18358" y="9087"/>
                  </a:cubicBezTo>
                  <a:cubicBezTo>
                    <a:pt x="18765" y="7863"/>
                    <a:pt x="19630" y="6835"/>
                    <a:pt x="20592" y="5999"/>
                  </a:cubicBezTo>
                  <a:cubicBezTo>
                    <a:pt x="21284" y="5407"/>
                    <a:pt x="22199" y="5139"/>
                    <a:pt x="22778" y="4423"/>
                  </a:cubicBezTo>
                  <a:cubicBezTo>
                    <a:pt x="23417" y="3635"/>
                    <a:pt x="23417" y="2499"/>
                    <a:pt x="23052" y="1609"/>
                  </a:cubicBezTo>
                  <a:cubicBezTo>
                    <a:pt x="22772" y="929"/>
                    <a:pt x="21499" y="589"/>
                    <a:pt x="20873" y="403"/>
                  </a:cubicBezTo>
                  <a:cubicBezTo>
                    <a:pt x="19600" y="39"/>
                    <a:pt x="18222" y="21"/>
                    <a:pt x="16907" y="3"/>
                  </a:cubicBezTo>
                  <a:cubicBezTo>
                    <a:pt x="16744" y="1"/>
                    <a:pt x="16582" y="1"/>
                    <a:pt x="1642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Google Shape;150;p67"/>
            <p:cNvSpPr/>
            <p:nvPr/>
          </p:nvSpPr>
          <p:spPr>
            <a:xfrm rot="16200000">
              <a:off x="-312120" y="4609800"/>
              <a:ext cx="2752200" cy="1812240"/>
            </a:xfrm>
            <a:custGeom>
              <a:avLst/>
              <a:gdLst/>
              <a:ahLst/>
              <a:rect l="l" t="t" r="r" b="b"/>
              <a:pathLst>
                <a:path w="27083" h="17835">
                  <a:moveTo>
                    <a:pt x="16450" y="273"/>
                  </a:moveTo>
                  <a:cubicBezTo>
                    <a:pt x="17213" y="273"/>
                    <a:pt x="17977" y="301"/>
                    <a:pt x="18740" y="304"/>
                  </a:cubicBezTo>
                  <a:cubicBezTo>
                    <a:pt x="20138" y="310"/>
                    <a:pt x="21541" y="340"/>
                    <a:pt x="22927" y="555"/>
                  </a:cubicBezTo>
                  <a:cubicBezTo>
                    <a:pt x="24294" y="770"/>
                    <a:pt x="26187" y="1230"/>
                    <a:pt x="26617" y="2729"/>
                  </a:cubicBezTo>
                  <a:cubicBezTo>
                    <a:pt x="27083" y="4342"/>
                    <a:pt x="25782" y="5081"/>
                    <a:pt x="24622" y="5673"/>
                  </a:cubicBezTo>
                  <a:cubicBezTo>
                    <a:pt x="23668" y="6156"/>
                    <a:pt x="22838" y="6986"/>
                    <a:pt x="22144" y="7787"/>
                  </a:cubicBezTo>
                  <a:cubicBezTo>
                    <a:pt x="21529" y="8491"/>
                    <a:pt x="21010" y="9328"/>
                    <a:pt x="20669" y="10199"/>
                  </a:cubicBezTo>
                  <a:cubicBezTo>
                    <a:pt x="20203" y="11388"/>
                    <a:pt x="20120" y="12630"/>
                    <a:pt x="19570" y="13782"/>
                  </a:cubicBezTo>
                  <a:cubicBezTo>
                    <a:pt x="19164" y="14637"/>
                    <a:pt x="18729" y="15491"/>
                    <a:pt x="18059" y="16172"/>
                  </a:cubicBezTo>
                  <a:cubicBezTo>
                    <a:pt x="17075" y="17169"/>
                    <a:pt x="15545" y="17354"/>
                    <a:pt x="14225" y="17497"/>
                  </a:cubicBezTo>
                  <a:cubicBezTo>
                    <a:pt x="13450" y="17581"/>
                    <a:pt x="12626" y="17630"/>
                    <a:pt x="11781" y="17630"/>
                  </a:cubicBezTo>
                  <a:cubicBezTo>
                    <a:pt x="7876" y="17630"/>
                    <a:pt x="3538" y="16581"/>
                    <a:pt x="1643" y="13066"/>
                  </a:cubicBezTo>
                  <a:cubicBezTo>
                    <a:pt x="819" y="11531"/>
                    <a:pt x="347" y="9692"/>
                    <a:pt x="472" y="7954"/>
                  </a:cubicBezTo>
                  <a:cubicBezTo>
                    <a:pt x="610" y="5966"/>
                    <a:pt x="1864" y="4370"/>
                    <a:pt x="3399" y="3212"/>
                  </a:cubicBezTo>
                  <a:cubicBezTo>
                    <a:pt x="5411" y="1804"/>
                    <a:pt x="7974" y="1534"/>
                    <a:pt x="10320" y="1074"/>
                  </a:cubicBezTo>
                  <a:cubicBezTo>
                    <a:pt x="11753" y="800"/>
                    <a:pt x="13186" y="508"/>
                    <a:pt x="14644" y="352"/>
                  </a:cubicBezTo>
                  <a:cubicBezTo>
                    <a:pt x="15243" y="291"/>
                    <a:pt x="15846" y="273"/>
                    <a:pt x="16450" y="273"/>
                  </a:cubicBezTo>
                  <a:close/>
                  <a:moveTo>
                    <a:pt x="18031" y="0"/>
                  </a:moveTo>
                  <a:cubicBezTo>
                    <a:pt x="17117" y="0"/>
                    <a:pt x="16207" y="27"/>
                    <a:pt x="15319" y="71"/>
                  </a:cubicBezTo>
                  <a:cubicBezTo>
                    <a:pt x="13133" y="178"/>
                    <a:pt x="10978" y="729"/>
                    <a:pt x="8839" y="1128"/>
                  </a:cubicBezTo>
                  <a:cubicBezTo>
                    <a:pt x="6921" y="1486"/>
                    <a:pt x="4926" y="1867"/>
                    <a:pt x="3299" y="3007"/>
                  </a:cubicBezTo>
                  <a:lnTo>
                    <a:pt x="3299" y="3007"/>
                  </a:lnTo>
                  <a:cubicBezTo>
                    <a:pt x="3294" y="3009"/>
                    <a:pt x="3290" y="3013"/>
                    <a:pt x="3286" y="3016"/>
                  </a:cubicBezTo>
                  <a:cubicBezTo>
                    <a:pt x="3286" y="3016"/>
                    <a:pt x="3286" y="3016"/>
                    <a:pt x="3286" y="3016"/>
                  </a:cubicBezTo>
                  <a:lnTo>
                    <a:pt x="3286" y="3016"/>
                  </a:lnTo>
                  <a:cubicBezTo>
                    <a:pt x="3283" y="3018"/>
                    <a:pt x="3280" y="3020"/>
                    <a:pt x="3278" y="3022"/>
                  </a:cubicBezTo>
                  <a:lnTo>
                    <a:pt x="3278" y="3022"/>
                  </a:lnTo>
                  <a:cubicBezTo>
                    <a:pt x="1711" y="4203"/>
                    <a:pt x="556" y="5712"/>
                    <a:pt x="270" y="7691"/>
                  </a:cubicBezTo>
                  <a:cubicBezTo>
                    <a:pt x="1" y="9554"/>
                    <a:pt x="623" y="11531"/>
                    <a:pt x="1447" y="13179"/>
                  </a:cubicBezTo>
                  <a:cubicBezTo>
                    <a:pt x="3321" y="16924"/>
                    <a:pt x="7908" y="17694"/>
                    <a:pt x="11694" y="17814"/>
                  </a:cubicBezTo>
                  <a:cubicBezTo>
                    <a:pt x="12051" y="17825"/>
                    <a:pt x="12436" y="17835"/>
                    <a:pt x="12836" y="17835"/>
                  </a:cubicBezTo>
                  <a:cubicBezTo>
                    <a:pt x="14579" y="17835"/>
                    <a:pt x="16615" y="17653"/>
                    <a:pt x="17893" y="16613"/>
                  </a:cubicBezTo>
                  <a:cubicBezTo>
                    <a:pt x="18519" y="16100"/>
                    <a:pt x="18949" y="15466"/>
                    <a:pt x="19332" y="14761"/>
                  </a:cubicBezTo>
                  <a:cubicBezTo>
                    <a:pt x="19583" y="14296"/>
                    <a:pt x="19809" y="13818"/>
                    <a:pt x="20030" y="13335"/>
                  </a:cubicBezTo>
                  <a:cubicBezTo>
                    <a:pt x="20317" y="12726"/>
                    <a:pt x="20335" y="12260"/>
                    <a:pt x="20473" y="11591"/>
                  </a:cubicBezTo>
                  <a:cubicBezTo>
                    <a:pt x="20950" y="9196"/>
                    <a:pt x="22766" y="6873"/>
                    <a:pt x="24933" y="5768"/>
                  </a:cubicBezTo>
                  <a:cubicBezTo>
                    <a:pt x="25625" y="5417"/>
                    <a:pt x="26223" y="5159"/>
                    <a:pt x="26617" y="4461"/>
                  </a:cubicBezTo>
                  <a:cubicBezTo>
                    <a:pt x="27083" y="3631"/>
                    <a:pt x="26928" y="2633"/>
                    <a:pt x="26498" y="1839"/>
                  </a:cubicBezTo>
                  <a:cubicBezTo>
                    <a:pt x="26253" y="1379"/>
                    <a:pt x="25352" y="1015"/>
                    <a:pt x="24909" y="848"/>
                  </a:cubicBezTo>
                  <a:cubicBezTo>
                    <a:pt x="23977" y="495"/>
                    <a:pt x="23023" y="322"/>
                    <a:pt x="22037" y="208"/>
                  </a:cubicBezTo>
                  <a:cubicBezTo>
                    <a:pt x="20734" y="59"/>
                    <a:pt x="19378" y="0"/>
                    <a:pt x="1803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7" name="Google Shape;151;p67"/>
            <p:cNvSpPr/>
            <p:nvPr/>
          </p:nvSpPr>
          <p:spPr>
            <a:xfrm rot="16200000">
              <a:off x="-512280" y="4479840"/>
              <a:ext cx="3163680" cy="2045160"/>
            </a:xfrm>
            <a:custGeom>
              <a:avLst/>
              <a:gdLst/>
              <a:ahLst/>
              <a:rect l="l" t="t" r="r" b="b"/>
              <a:pathLst>
                <a:path w="31132" h="20127">
                  <a:moveTo>
                    <a:pt x="18716" y="229"/>
                  </a:moveTo>
                  <a:cubicBezTo>
                    <a:pt x="18941" y="229"/>
                    <a:pt x="19166" y="233"/>
                    <a:pt x="19392" y="242"/>
                  </a:cubicBezTo>
                  <a:cubicBezTo>
                    <a:pt x="22079" y="350"/>
                    <a:pt x="24784" y="170"/>
                    <a:pt x="27418" y="838"/>
                  </a:cubicBezTo>
                  <a:cubicBezTo>
                    <a:pt x="28767" y="1185"/>
                    <a:pt x="30260" y="1854"/>
                    <a:pt x="30660" y="3299"/>
                  </a:cubicBezTo>
                  <a:cubicBezTo>
                    <a:pt x="31120" y="4966"/>
                    <a:pt x="29806" y="5760"/>
                    <a:pt x="28557" y="6303"/>
                  </a:cubicBezTo>
                  <a:cubicBezTo>
                    <a:pt x="26677" y="7127"/>
                    <a:pt x="25125" y="8900"/>
                    <a:pt x="24092" y="10627"/>
                  </a:cubicBezTo>
                  <a:cubicBezTo>
                    <a:pt x="23560" y="11504"/>
                    <a:pt x="23190" y="12472"/>
                    <a:pt x="22939" y="13464"/>
                  </a:cubicBezTo>
                  <a:cubicBezTo>
                    <a:pt x="22653" y="14622"/>
                    <a:pt x="22151" y="15762"/>
                    <a:pt x="21649" y="16843"/>
                  </a:cubicBezTo>
                  <a:cubicBezTo>
                    <a:pt x="20484" y="19346"/>
                    <a:pt x="17904" y="19685"/>
                    <a:pt x="15408" y="19841"/>
                  </a:cubicBezTo>
                  <a:cubicBezTo>
                    <a:pt x="14927" y="19872"/>
                    <a:pt x="14444" y="19887"/>
                    <a:pt x="13961" y="19887"/>
                  </a:cubicBezTo>
                  <a:cubicBezTo>
                    <a:pt x="11912" y="19887"/>
                    <a:pt x="9853" y="19617"/>
                    <a:pt x="7872" y="19119"/>
                  </a:cubicBezTo>
                  <a:cubicBezTo>
                    <a:pt x="6403" y="18742"/>
                    <a:pt x="4999" y="18145"/>
                    <a:pt x="3817" y="17177"/>
                  </a:cubicBezTo>
                  <a:cubicBezTo>
                    <a:pt x="2467" y="16073"/>
                    <a:pt x="1673" y="14484"/>
                    <a:pt x="1111" y="12860"/>
                  </a:cubicBezTo>
                  <a:cubicBezTo>
                    <a:pt x="574" y="11314"/>
                    <a:pt x="347" y="9660"/>
                    <a:pt x="675" y="8047"/>
                  </a:cubicBezTo>
                  <a:cubicBezTo>
                    <a:pt x="1052" y="6154"/>
                    <a:pt x="2359" y="4655"/>
                    <a:pt x="3864" y="3526"/>
                  </a:cubicBezTo>
                  <a:cubicBezTo>
                    <a:pt x="5920" y="2081"/>
                    <a:pt x="8492" y="1723"/>
                    <a:pt x="10906" y="1287"/>
                  </a:cubicBezTo>
                  <a:cubicBezTo>
                    <a:pt x="13503" y="814"/>
                    <a:pt x="16071" y="229"/>
                    <a:pt x="18716" y="229"/>
                  </a:cubicBezTo>
                  <a:close/>
                  <a:moveTo>
                    <a:pt x="18676" y="1"/>
                  </a:moveTo>
                  <a:cubicBezTo>
                    <a:pt x="18040" y="1"/>
                    <a:pt x="17405" y="18"/>
                    <a:pt x="16769" y="74"/>
                  </a:cubicBezTo>
                  <a:cubicBezTo>
                    <a:pt x="15181" y="206"/>
                    <a:pt x="13610" y="534"/>
                    <a:pt x="12052" y="838"/>
                  </a:cubicBezTo>
                  <a:cubicBezTo>
                    <a:pt x="9247" y="1375"/>
                    <a:pt x="6157" y="1639"/>
                    <a:pt x="3757" y="3319"/>
                  </a:cubicBezTo>
                  <a:lnTo>
                    <a:pt x="3757" y="3319"/>
                  </a:lnTo>
                  <a:cubicBezTo>
                    <a:pt x="3755" y="3320"/>
                    <a:pt x="3753" y="3322"/>
                    <a:pt x="3751" y="3323"/>
                  </a:cubicBezTo>
                  <a:cubicBezTo>
                    <a:pt x="3751" y="3323"/>
                    <a:pt x="3751" y="3323"/>
                    <a:pt x="3751" y="3323"/>
                  </a:cubicBezTo>
                  <a:lnTo>
                    <a:pt x="3751" y="3323"/>
                  </a:lnTo>
                  <a:cubicBezTo>
                    <a:pt x="3749" y="3325"/>
                    <a:pt x="3747" y="3327"/>
                    <a:pt x="3745" y="3328"/>
                  </a:cubicBezTo>
                  <a:lnTo>
                    <a:pt x="3745" y="3328"/>
                  </a:lnTo>
                  <a:cubicBezTo>
                    <a:pt x="2154" y="4527"/>
                    <a:pt x="920" y="6025"/>
                    <a:pt x="455" y="7987"/>
                  </a:cubicBezTo>
                  <a:cubicBezTo>
                    <a:pt x="0" y="9898"/>
                    <a:pt x="485" y="11910"/>
                    <a:pt x="1177" y="13696"/>
                  </a:cubicBezTo>
                  <a:cubicBezTo>
                    <a:pt x="1835" y="15398"/>
                    <a:pt x="2880" y="16855"/>
                    <a:pt x="4390" y="17894"/>
                  </a:cubicBezTo>
                  <a:cubicBezTo>
                    <a:pt x="5991" y="18993"/>
                    <a:pt x="7991" y="19453"/>
                    <a:pt x="9878" y="19770"/>
                  </a:cubicBezTo>
                  <a:cubicBezTo>
                    <a:pt x="11233" y="20001"/>
                    <a:pt x="12630" y="20127"/>
                    <a:pt x="14022" y="20127"/>
                  </a:cubicBezTo>
                  <a:cubicBezTo>
                    <a:pt x="15006" y="20127"/>
                    <a:pt x="15987" y="20064"/>
                    <a:pt x="16948" y="19930"/>
                  </a:cubicBezTo>
                  <a:cubicBezTo>
                    <a:pt x="18926" y="19657"/>
                    <a:pt x="20616" y="19155"/>
                    <a:pt x="21649" y="17345"/>
                  </a:cubicBezTo>
                  <a:cubicBezTo>
                    <a:pt x="22085" y="16581"/>
                    <a:pt x="22377" y="15715"/>
                    <a:pt x="22706" y="14897"/>
                  </a:cubicBezTo>
                  <a:cubicBezTo>
                    <a:pt x="23201" y="13679"/>
                    <a:pt x="23422" y="12412"/>
                    <a:pt x="24020" y="11229"/>
                  </a:cubicBezTo>
                  <a:cubicBezTo>
                    <a:pt x="25065" y="9145"/>
                    <a:pt x="26909" y="7246"/>
                    <a:pt x="29072" y="6333"/>
                  </a:cubicBezTo>
                  <a:cubicBezTo>
                    <a:pt x="29998" y="5945"/>
                    <a:pt x="30583" y="5479"/>
                    <a:pt x="30858" y="4482"/>
                  </a:cubicBezTo>
                  <a:cubicBezTo>
                    <a:pt x="31132" y="3508"/>
                    <a:pt x="30773" y="2386"/>
                    <a:pt x="29968" y="1788"/>
                  </a:cubicBezTo>
                  <a:cubicBezTo>
                    <a:pt x="27603" y="14"/>
                    <a:pt x="24265" y="74"/>
                    <a:pt x="21446" y="44"/>
                  </a:cubicBezTo>
                  <a:cubicBezTo>
                    <a:pt x="20522" y="37"/>
                    <a:pt x="19599" y="1"/>
                    <a:pt x="1867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8" name="Google Shape;152;p67"/>
            <p:cNvSpPr/>
            <p:nvPr/>
          </p:nvSpPr>
          <p:spPr>
            <a:xfrm rot="16200000">
              <a:off x="-757080" y="4296960"/>
              <a:ext cx="3656160" cy="2331360"/>
            </a:xfrm>
            <a:custGeom>
              <a:avLst/>
              <a:gdLst/>
              <a:ahLst/>
              <a:rect l="l" t="t" r="r" b="b"/>
              <a:pathLst>
                <a:path w="35976" h="22943">
                  <a:moveTo>
                    <a:pt x="20890" y="694"/>
                  </a:moveTo>
                  <a:cubicBezTo>
                    <a:pt x="21823" y="694"/>
                    <a:pt x="22757" y="758"/>
                    <a:pt x="23691" y="772"/>
                  </a:cubicBezTo>
                  <a:cubicBezTo>
                    <a:pt x="25077" y="795"/>
                    <a:pt x="26455" y="814"/>
                    <a:pt x="27841" y="921"/>
                  </a:cubicBezTo>
                  <a:cubicBezTo>
                    <a:pt x="30069" y="1095"/>
                    <a:pt x="34338" y="1650"/>
                    <a:pt x="34661" y="4504"/>
                  </a:cubicBezTo>
                  <a:cubicBezTo>
                    <a:pt x="34810" y="5853"/>
                    <a:pt x="33908" y="6528"/>
                    <a:pt x="32798" y="6947"/>
                  </a:cubicBezTo>
                  <a:cubicBezTo>
                    <a:pt x="31854" y="7305"/>
                    <a:pt x="31042" y="7848"/>
                    <a:pt x="30242" y="8463"/>
                  </a:cubicBezTo>
                  <a:cubicBezTo>
                    <a:pt x="28415" y="9885"/>
                    <a:pt x="26981" y="11825"/>
                    <a:pt x="26067" y="13934"/>
                  </a:cubicBezTo>
                  <a:cubicBezTo>
                    <a:pt x="25220" y="15886"/>
                    <a:pt x="24890" y="18132"/>
                    <a:pt x="23774" y="19959"/>
                  </a:cubicBezTo>
                  <a:cubicBezTo>
                    <a:pt x="22461" y="22092"/>
                    <a:pt x="19134" y="22145"/>
                    <a:pt x="16924" y="22228"/>
                  </a:cubicBezTo>
                  <a:cubicBezTo>
                    <a:pt x="16582" y="22241"/>
                    <a:pt x="16238" y="22247"/>
                    <a:pt x="15894" y="22247"/>
                  </a:cubicBezTo>
                  <a:cubicBezTo>
                    <a:pt x="13543" y="22247"/>
                    <a:pt x="11176" y="21945"/>
                    <a:pt x="8904" y="21351"/>
                  </a:cubicBezTo>
                  <a:cubicBezTo>
                    <a:pt x="6671" y="20772"/>
                    <a:pt x="4634" y="19691"/>
                    <a:pt x="3237" y="17821"/>
                  </a:cubicBezTo>
                  <a:cubicBezTo>
                    <a:pt x="1822" y="15922"/>
                    <a:pt x="1004" y="13325"/>
                    <a:pt x="950" y="10965"/>
                  </a:cubicBezTo>
                  <a:cubicBezTo>
                    <a:pt x="891" y="8207"/>
                    <a:pt x="2443" y="5943"/>
                    <a:pt x="4581" y="4343"/>
                  </a:cubicBezTo>
                  <a:cubicBezTo>
                    <a:pt x="6599" y="2915"/>
                    <a:pt x="9083" y="2462"/>
                    <a:pt x="11467" y="2044"/>
                  </a:cubicBezTo>
                  <a:cubicBezTo>
                    <a:pt x="14292" y="1542"/>
                    <a:pt x="17109" y="873"/>
                    <a:pt x="19982" y="718"/>
                  </a:cubicBezTo>
                  <a:cubicBezTo>
                    <a:pt x="20284" y="700"/>
                    <a:pt x="20587" y="694"/>
                    <a:pt x="20890" y="694"/>
                  </a:cubicBezTo>
                  <a:close/>
                  <a:moveTo>
                    <a:pt x="22798" y="0"/>
                  </a:moveTo>
                  <a:cubicBezTo>
                    <a:pt x="20295" y="0"/>
                    <a:pt x="17794" y="188"/>
                    <a:pt x="15342" y="635"/>
                  </a:cubicBezTo>
                  <a:cubicBezTo>
                    <a:pt x="13324" y="1005"/>
                    <a:pt x="11293" y="1338"/>
                    <a:pt x="9287" y="1763"/>
                  </a:cubicBezTo>
                  <a:cubicBezTo>
                    <a:pt x="7512" y="2133"/>
                    <a:pt x="5745" y="2685"/>
                    <a:pt x="4249" y="3736"/>
                  </a:cubicBezTo>
                  <a:lnTo>
                    <a:pt x="4249" y="3736"/>
                  </a:lnTo>
                  <a:cubicBezTo>
                    <a:pt x="4244" y="3739"/>
                    <a:pt x="4239" y="3743"/>
                    <a:pt x="4235" y="3746"/>
                  </a:cubicBezTo>
                  <a:cubicBezTo>
                    <a:pt x="4235" y="3746"/>
                    <a:pt x="4235" y="3746"/>
                    <a:pt x="4235" y="3746"/>
                  </a:cubicBezTo>
                  <a:lnTo>
                    <a:pt x="4235" y="3746"/>
                  </a:lnTo>
                  <a:cubicBezTo>
                    <a:pt x="4229" y="3750"/>
                    <a:pt x="4224" y="3754"/>
                    <a:pt x="4219" y="3758"/>
                  </a:cubicBezTo>
                  <a:lnTo>
                    <a:pt x="4219" y="3758"/>
                  </a:lnTo>
                  <a:cubicBezTo>
                    <a:pt x="2566" y="5003"/>
                    <a:pt x="1234" y="6529"/>
                    <a:pt x="597" y="8529"/>
                  </a:cubicBezTo>
                  <a:cubicBezTo>
                    <a:pt x="1" y="10404"/>
                    <a:pt x="269" y="12446"/>
                    <a:pt x="819" y="14298"/>
                  </a:cubicBezTo>
                  <a:cubicBezTo>
                    <a:pt x="1385" y="16215"/>
                    <a:pt x="2311" y="18043"/>
                    <a:pt x="3757" y="19446"/>
                  </a:cubicBezTo>
                  <a:cubicBezTo>
                    <a:pt x="5059" y="20711"/>
                    <a:pt x="6760" y="21452"/>
                    <a:pt x="8487" y="21954"/>
                  </a:cubicBezTo>
                  <a:cubicBezTo>
                    <a:pt x="10701" y="22593"/>
                    <a:pt x="13049" y="22856"/>
                    <a:pt x="15348" y="22922"/>
                  </a:cubicBezTo>
                  <a:cubicBezTo>
                    <a:pt x="15761" y="22934"/>
                    <a:pt x="16192" y="22943"/>
                    <a:pt x="16633" y="22943"/>
                  </a:cubicBezTo>
                  <a:cubicBezTo>
                    <a:pt x="18563" y="22943"/>
                    <a:pt x="20687" y="22775"/>
                    <a:pt x="22365" y="22001"/>
                  </a:cubicBezTo>
                  <a:cubicBezTo>
                    <a:pt x="24073" y="21219"/>
                    <a:pt x="24777" y="19720"/>
                    <a:pt x="25345" y="18024"/>
                  </a:cubicBezTo>
                  <a:cubicBezTo>
                    <a:pt x="26157" y="15606"/>
                    <a:pt x="26916" y="13211"/>
                    <a:pt x="28504" y="11175"/>
                  </a:cubicBezTo>
                  <a:cubicBezTo>
                    <a:pt x="29609" y="9759"/>
                    <a:pt x="31102" y="8374"/>
                    <a:pt x="32780" y="7688"/>
                  </a:cubicBezTo>
                  <a:cubicBezTo>
                    <a:pt x="34118" y="7143"/>
                    <a:pt x="35043" y="6672"/>
                    <a:pt x="35317" y="5125"/>
                  </a:cubicBezTo>
                  <a:cubicBezTo>
                    <a:pt x="35975" y="1351"/>
                    <a:pt x="30403" y="467"/>
                    <a:pt x="27841" y="235"/>
                  </a:cubicBezTo>
                  <a:cubicBezTo>
                    <a:pt x="26169" y="86"/>
                    <a:pt x="24483" y="0"/>
                    <a:pt x="2279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Google Shape;153;p67"/>
            <p:cNvSpPr/>
            <p:nvPr/>
          </p:nvSpPr>
          <p:spPr>
            <a:xfrm rot="16200000">
              <a:off x="-913680" y="4205880"/>
              <a:ext cx="3983040" cy="2516760"/>
            </a:xfrm>
            <a:custGeom>
              <a:avLst/>
              <a:gdLst/>
              <a:ahLst/>
              <a:rect l="l" t="t" r="r" b="b"/>
              <a:pathLst>
                <a:path w="39194" h="24766">
                  <a:moveTo>
                    <a:pt x="23199" y="179"/>
                  </a:moveTo>
                  <a:cubicBezTo>
                    <a:pt x="24742" y="179"/>
                    <a:pt x="26289" y="265"/>
                    <a:pt x="27830" y="303"/>
                  </a:cubicBezTo>
                  <a:cubicBezTo>
                    <a:pt x="30571" y="369"/>
                    <a:pt x="33461" y="507"/>
                    <a:pt x="35988" y="1682"/>
                  </a:cubicBezTo>
                  <a:cubicBezTo>
                    <a:pt x="37146" y="2219"/>
                    <a:pt x="38215" y="3079"/>
                    <a:pt x="38590" y="4341"/>
                  </a:cubicBezTo>
                  <a:cubicBezTo>
                    <a:pt x="39050" y="5868"/>
                    <a:pt x="38072" y="7045"/>
                    <a:pt x="36727" y="7522"/>
                  </a:cubicBezTo>
                  <a:cubicBezTo>
                    <a:pt x="34734" y="8233"/>
                    <a:pt x="33091" y="9500"/>
                    <a:pt x="31646" y="11041"/>
                  </a:cubicBezTo>
                  <a:cubicBezTo>
                    <a:pt x="30106" y="12682"/>
                    <a:pt x="28929" y="14665"/>
                    <a:pt x="28176" y="16785"/>
                  </a:cubicBezTo>
                  <a:cubicBezTo>
                    <a:pt x="27483" y="18744"/>
                    <a:pt x="27226" y="21288"/>
                    <a:pt x="25663" y="22786"/>
                  </a:cubicBezTo>
                  <a:cubicBezTo>
                    <a:pt x="24348" y="24040"/>
                    <a:pt x="22037" y="24227"/>
                    <a:pt x="20324" y="24393"/>
                  </a:cubicBezTo>
                  <a:cubicBezTo>
                    <a:pt x="19445" y="24482"/>
                    <a:pt x="18563" y="24521"/>
                    <a:pt x="17679" y="24521"/>
                  </a:cubicBezTo>
                  <a:cubicBezTo>
                    <a:pt x="16610" y="24521"/>
                    <a:pt x="15540" y="24464"/>
                    <a:pt x="14476" y="24370"/>
                  </a:cubicBezTo>
                  <a:cubicBezTo>
                    <a:pt x="11366" y="24095"/>
                    <a:pt x="8004" y="23474"/>
                    <a:pt x="5364" y="21694"/>
                  </a:cubicBezTo>
                  <a:cubicBezTo>
                    <a:pt x="2665" y="19872"/>
                    <a:pt x="1237" y="16595"/>
                    <a:pt x="681" y="13477"/>
                  </a:cubicBezTo>
                  <a:cubicBezTo>
                    <a:pt x="1" y="9702"/>
                    <a:pt x="1662" y="6455"/>
                    <a:pt x="4666" y="4209"/>
                  </a:cubicBezTo>
                  <a:cubicBezTo>
                    <a:pt x="6678" y="2787"/>
                    <a:pt x="9120" y="2238"/>
                    <a:pt x="11502" y="1802"/>
                  </a:cubicBezTo>
                  <a:cubicBezTo>
                    <a:pt x="14244" y="1301"/>
                    <a:pt x="16992" y="745"/>
                    <a:pt x="19750" y="380"/>
                  </a:cubicBezTo>
                  <a:cubicBezTo>
                    <a:pt x="20895" y="227"/>
                    <a:pt x="22046" y="179"/>
                    <a:pt x="23199" y="179"/>
                  </a:cubicBezTo>
                  <a:close/>
                  <a:moveTo>
                    <a:pt x="23408" y="1"/>
                  </a:moveTo>
                  <a:cubicBezTo>
                    <a:pt x="21831" y="1"/>
                    <a:pt x="20264" y="62"/>
                    <a:pt x="18668" y="303"/>
                  </a:cubicBezTo>
                  <a:cubicBezTo>
                    <a:pt x="16066" y="691"/>
                    <a:pt x="13467" y="1199"/>
                    <a:pt x="10876" y="1689"/>
                  </a:cubicBezTo>
                  <a:cubicBezTo>
                    <a:pt x="8662" y="2106"/>
                    <a:pt x="6418" y="2691"/>
                    <a:pt x="4550" y="4007"/>
                  </a:cubicBezTo>
                  <a:lnTo>
                    <a:pt x="4550" y="4007"/>
                  </a:lnTo>
                  <a:cubicBezTo>
                    <a:pt x="4549" y="4008"/>
                    <a:pt x="4547" y="4010"/>
                    <a:pt x="4545" y="4011"/>
                  </a:cubicBezTo>
                  <a:cubicBezTo>
                    <a:pt x="4545" y="4011"/>
                    <a:pt x="4545" y="4011"/>
                    <a:pt x="4545" y="4011"/>
                  </a:cubicBezTo>
                  <a:lnTo>
                    <a:pt x="4545" y="4011"/>
                  </a:lnTo>
                  <a:cubicBezTo>
                    <a:pt x="4543" y="4012"/>
                    <a:pt x="4541" y="4014"/>
                    <a:pt x="4540" y="4015"/>
                  </a:cubicBezTo>
                  <a:lnTo>
                    <a:pt x="4540" y="4015"/>
                  </a:lnTo>
                  <a:cubicBezTo>
                    <a:pt x="2935" y="5221"/>
                    <a:pt x="1606" y="6677"/>
                    <a:pt x="849" y="8561"/>
                  </a:cubicBezTo>
                  <a:cubicBezTo>
                    <a:pt x="157" y="10300"/>
                    <a:pt x="193" y="12223"/>
                    <a:pt x="551" y="14032"/>
                  </a:cubicBezTo>
                  <a:cubicBezTo>
                    <a:pt x="1309" y="17824"/>
                    <a:pt x="3399" y="21198"/>
                    <a:pt x="6965" y="22858"/>
                  </a:cubicBezTo>
                  <a:cubicBezTo>
                    <a:pt x="10001" y="24266"/>
                    <a:pt x="13631" y="24765"/>
                    <a:pt x="17081" y="24765"/>
                  </a:cubicBezTo>
                  <a:cubicBezTo>
                    <a:pt x="18082" y="24765"/>
                    <a:pt x="19067" y="24723"/>
                    <a:pt x="20019" y="24649"/>
                  </a:cubicBezTo>
                  <a:cubicBezTo>
                    <a:pt x="21972" y="24500"/>
                    <a:pt x="24282" y="24262"/>
                    <a:pt x="25823" y="22948"/>
                  </a:cubicBezTo>
                  <a:cubicBezTo>
                    <a:pt x="27173" y="21790"/>
                    <a:pt x="27460" y="19776"/>
                    <a:pt x="27937" y="18171"/>
                  </a:cubicBezTo>
                  <a:cubicBezTo>
                    <a:pt x="28672" y="15669"/>
                    <a:pt x="29896" y="13381"/>
                    <a:pt x="31611" y="11422"/>
                  </a:cubicBezTo>
                  <a:cubicBezTo>
                    <a:pt x="32440" y="10473"/>
                    <a:pt x="33395" y="9643"/>
                    <a:pt x="34423" y="8927"/>
                  </a:cubicBezTo>
                  <a:cubicBezTo>
                    <a:pt x="35348" y="8275"/>
                    <a:pt x="36327" y="7959"/>
                    <a:pt x="37349" y="7529"/>
                  </a:cubicBezTo>
                  <a:cubicBezTo>
                    <a:pt x="38805" y="6913"/>
                    <a:pt x="39194" y="5176"/>
                    <a:pt x="38645" y="3803"/>
                  </a:cubicBezTo>
                  <a:cubicBezTo>
                    <a:pt x="37928" y="2012"/>
                    <a:pt x="35665" y="1169"/>
                    <a:pt x="33962" y="727"/>
                  </a:cubicBezTo>
                  <a:cubicBezTo>
                    <a:pt x="31556" y="105"/>
                    <a:pt x="29006" y="94"/>
                    <a:pt x="26545" y="47"/>
                  </a:cubicBezTo>
                  <a:cubicBezTo>
                    <a:pt x="25488" y="27"/>
                    <a:pt x="24446" y="1"/>
                    <a:pt x="2340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30" name="Google Shape;154;p67"/>
            <p:cNvSpPr/>
            <p:nvPr/>
          </p:nvSpPr>
          <p:spPr>
            <a:xfrm rot="16200000">
              <a:off x="-1153080" y="4082760"/>
              <a:ext cx="4443840" cy="2783160"/>
            </a:xfrm>
            <a:custGeom>
              <a:avLst/>
              <a:gdLst/>
              <a:ahLst/>
              <a:rect l="l" t="t" r="r" b="b"/>
              <a:pathLst>
                <a:path w="43728" h="27389">
                  <a:moveTo>
                    <a:pt x="25501" y="411"/>
                  </a:moveTo>
                  <a:cubicBezTo>
                    <a:pt x="25954" y="411"/>
                    <a:pt x="26406" y="427"/>
                    <a:pt x="26857" y="453"/>
                  </a:cubicBezTo>
                  <a:lnTo>
                    <a:pt x="26857" y="453"/>
                  </a:lnTo>
                  <a:cubicBezTo>
                    <a:pt x="26859" y="454"/>
                    <a:pt x="26860" y="454"/>
                    <a:pt x="26862" y="454"/>
                  </a:cubicBezTo>
                  <a:cubicBezTo>
                    <a:pt x="26862" y="454"/>
                    <a:pt x="26862" y="454"/>
                    <a:pt x="26862" y="454"/>
                  </a:cubicBezTo>
                  <a:lnTo>
                    <a:pt x="26862" y="454"/>
                  </a:lnTo>
                  <a:cubicBezTo>
                    <a:pt x="26864" y="454"/>
                    <a:pt x="26865" y="454"/>
                    <a:pt x="26866" y="454"/>
                  </a:cubicBezTo>
                  <a:lnTo>
                    <a:pt x="26866" y="454"/>
                  </a:lnTo>
                  <a:cubicBezTo>
                    <a:pt x="30837" y="704"/>
                    <a:pt x="34920" y="371"/>
                    <a:pt x="38764" y="1589"/>
                  </a:cubicBezTo>
                  <a:cubicBezTo>
                    <a:pt x="40891" y="2270"/>
                    <a:pt x="43524" y="3876"/>
                    <a:pt x="43130" y="6456"/>
                  </a:cubicBezTo>
                  <a:cubicBezTo>
                    <a:pt x="42933" y="7716"/>
                    <a:pt x="42043" y="8218"/>
                    <a:pt x="40944" y="8570"/>
                  </a:cubicBezTo>
                  <a:cubicBezTo>
                    <a:pt x="39965" y="8880"/>
                    <a:pt x="39122" y="9315"/>
                    <a:pt x="38262" y="9883"/>
                  </a:cubicBezTo>
                  <a:cubicBezTo>
                    <a:pt x="34692" y="12254"/>
                    <a:pt x="31826" y="16202"/>
                    <a:pt x="30798" y="20370"/>
                  </a:cubicBezTo>
                  <a:cubicBezTo>
                    <a:pt x="30362" y="22137"/>
                    <a:pt x="30123" y="24055"/>
                    <a:pt x="28678" y="25326"/>
                  </a:cubicBezTo>
                  <a:cubicBezTo>
                    <a:pt x="27800" y="26109"/>
                    <a:pt x="26570" y="26371"/>
                    <a:pt x="25454" y="26610"/>
                  </a:cubicBezTo>
                  <a:cubicBezTo>
                    <a:pt x="24079" y="26897"/>
                    <a:pt x="22670" y="27023"/>
                    <a:pt x="21273" y="27076"/>
                  </a:cubicBezTo>
                  <a:cubicBezTo>
                    <a:pt x="20684" y="27100"/>
                    <a:pt x="20085" y="27113"/>
                    <a:pt x="19480" y="27113"/>
                  </a:cubicBezTo>
                  <a:cubicBezTo>
                    <a:pt x="15447" y="27113"/>
                    <a:pt x="11132" y="26529"/>
                    <a:pt x="7580" y="24717"/>
                  </a:cubicBezTo>
                  <a:cubicBezTo>
                    <a:pt x="3680" y="22729"/>
                    <a:pt x="1541" y="18328"/>
                    <a:pt x="1106" y="14105"/>
                  </a:cubicBezTo>
                  <a:cubicBezTo>
                    <a:pt x="593" y="9131"/>
                    <a:pt x="4074" y="4974"/>
                    <a:pt x="8577" y="3332"/>
                  </a:cubicBezTo>
                  <a:cubicBezTo>
                    <a:pt x="10846" y="2502"/>
                    <a:pt x="13277" y="2179"/>
                    <a:pt x="15647" y="1774"/>
                  </a:cubicBezTo>
                  <a:cubicBezTo>
                    <a:pt x="18574" y="1272"/>
                    <a:pt x="21471" y="616"/>
                    <a:pt x="24437" y="442"/>
                  </a:cubicBezTo>
                  <a:cubicBezTo>
                    <a:pt x="24793" y="421"/>
                    <a:pt x="25148" y="411"/>
                    <a:pt x="25501" y="411"/>
                  </a:cubicBezTo>
                  <a:close/>
                  <a:moveTo>
                    <a:pt x="25658" y="193"/>
                  </a:moveTo>
                  <a:cubicBezTo>
                    <a:pt x="23256" y="193"/>
                    <a:pt x="20878" y="581"/>
                    <a:pt x="18514" y="1016"/>
                  </a:cubicBezTo>
                  <a:cubicBezTo>
                    <a:pt x="16024" y="1476"/>
                    <a:pt x="13516" y="1834"/>
                    <a:pt x="11044" y="2389"/>
                  </a:cubicBezTo>
                  <a:cubicBezTo>
                    <a:pt x="6839" y="3332"/>
                    <a:pt x="2927" y="5655"/>
                    <a:pt x="1362" y="9872"/>
                  </a:cubicBezTo>
                  <a:cubicBezTo>
                    <a:pt x="1" y="13543"/>
                    <a:pt x="1334" y="18029"/>
                    <a:pt x="3352" y="21205"/>
                  </a:cubicBezTo>
                  <a:cubicBezTo>
                    <a:pt x="5370" y="24383"/>
                    <a:pt x="8839" y="25792"/>
                    <a:pt x="12381" y="26563"/>
                  </a:cubicBezTo>
                  <a:cubicBezTo>
                    <a:pt x="14769" y="27084"/>
                    <a:pt x="17309" y="27389"/>
                    <a:pt x="19840" y="27389"/>
                  </a:cubicBezTo>
                  <a:cubicBezTo>
                    <a:pt x="22150" y="27389"/>
                    <a:pt x="24452" y="27135"/>
                    <a:pt x="26623" y="26563"/>
                  </a:cubicBezTo>
                  <a:cubicBezTo>
                    <a:pt x="28212" y="26144"/>
                    <a:pt x="29502" y="25219"/>
                    <a:pt x="30134" y="23666"/>
                  </a:cubicBezTo>
                  <a:cubicBezTo>
                    <a:pt x="30810" y="22007"/>
                    <a:pt x="30947" y="20185"/>
                    <a:pt x="31611" y="18518"/>
                  </a:cubicBezTo>
                  <a:cubicBezTo>
                    <a:pt x="32559" y="16106"/>
                    <a:pt x="34119" y="13920"/>
                    <a:pt x="35939" y="12093"/>
                  </a:cubicBezTo>
                  <a:cubicBezTo>
                    <a:pt x="36823" y="11209"/>
                    <a:pt x="37809" y="10439"/>
                    <a:pt x="38860" y="9770"/>
                  </a:cubicBezTo>
                  <a:cubicBezTo>
                    <a:pt x="39780" y="9185"/>
                    <a:pt x="40765" y="8916"/>
                    <a:pt x="41762" y="8521"/>
                  </a:cubicBezTo>
                  <a:cubicBezTo>
                    <a:pt x="43297" y="7912"/>
                    <a:pt x="43727" y="6104"/>
                    <a:pt x="43171" y="4652"/>
                  </a:cubicBezTo>
                  <a:cubicBezTo>
                    <a:pt x="42598" y="3141"/>
                    <a:pt x="40884" y="2174"/>
                    <a:pt x="39469" y="1600"/>
                  </a:cubicBezTo>
                  <a:cubicBezTo>
                    <a:pt x="35524" y="0"/>
                    <a:pt x="31024" y="489"/>
                    <a:pt x="26869" y="228"/>
                  </a:cubicBezTo>
                  <a:lnTo>
                    <a:pt x="26869" y="228"/>
                  </a:lnTo>
                  <a:cubicBezTo>
                    <a:pt x="26867" y="228"/>
                    <a:pt x="26865" y="227"/>
                    <a:pt x="26862" y="227"/>
                  </a:cubicBezTo>
                  <a:lnTo>
                    <a:pt x="26862" y="227"/>
                  </a:lnTo>
                  <a:cubicBezTo>
                    <a:pt x="26862" y="227"/>
                    <a:pt x="26862" y="227"/>
                    <a:pt x="26862" y="227"/>
                  </a:cubicBezTo>
                  <a:cubicBezTo>
                    <a:pt x="26860" y="227"/>
                    <a:pt x="26857" y="227"/>
                    <a:pt x="26854" y="227"/>
                  </a:cubicBezTo>
                  <a:lnTo>
                    <a:pt x="26854" y="227"/>
                  </a:lnTo>
                  <a:cubicBezTo>
                    <a:pt x="26455" y="204"/>
                    <a:pt x="26056" y="193"/>
                    <a:pt x="25658" y="193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99880" dir="5167445" dist="133144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2320920" y="2940840"/>
            <a:ext cx="4470840" cy="531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68" name="Google Shape;306;p77"/>
          <p:cNvGrpSpPr/>
          <p:nvPr/>
        </p:nvGrpSpPr>
        <p:grpSpPr>
          <a:xfrm>
            <a:off x="404640" y="-360720"/>
            <a:ext cx="8336880" cy="6017760"/>
            <a:chOff x="404640" y="-360720"/>
            <a:chExt cx="8336880" cy="6017760"/>
          </a:xfrm>
        </p:grpSpPr>
        <p:sp>
          <p:nvSpPr>
            <p:cNvPr id="169" name="Google Shape;307;p77"/>
            <p:cNvSpPr/>
            <p:nvPr/>
          </p:nvSpPr>
          <p:spPr>
            <a:xfrm rot="10547400">
              <a:off x="593640" y="-75960"/>
              <a:ext cx="7958520" cy="5448240"/>
            </a:xfrm>
            <a:custGeom>
              <a:avLst/>
              <a:gdLst/>
              <a:ahLst/>
              <a:rect l="l" t="t" r="r" b="b"/>
              <a:pathLst>
                <a:path w="95537" h="65403">
                  <a:moveTo>
                    <a:pt x="28986" y="686"/>
                  </a:moveTo>
                  <a:cubicBezTo>
                    <a:pt x="29140" y="686"/>
                    <a:pt x="29293" y="687"/>
                    <a:pt x="29446" y="688"/>
                  </a:cubicBezTo>
                  <a:cubicBezTo>
                    <a:pt x="34224" y="723"/>
                    <a:pt x="39957" y="634"/>
                    <a:pt x="43797" y="3912"/>
                  </a:cubicBezTo>
                  <a:cubicBezTo>
                    <a:pt x="45541" y="5400"/>
                    <a:pt x="46586" y="7531"/>
                    <a:pt x="47666" y="9508"/>
                  </a:cubicBezTo>
                  <a:cubicBezTo>
                    <a:pt x="48736" y="11461"/>
                    <a:pt x="49965" y="13228"/>
                    <a:pt x="51584" y="14763"/>
                  </a:cubicBezTo>
                  <a:cubicBezTo>
                    <a:pt x="54156" y="17191"/>
                    <a:pt x="57496" y="18513"/>
                    <a:pt x="60963" y="18513"/>
                  </a:cubicBezTo>
                  <a:cubicBezTo>
                    <a:pt x="61657" y="18513"/>
                    <a:pt x="62356" y="18460"/>
                    <a:pt x="63055" y="18352"/>
                  </a:cubicBezTo>
                  <a:cubicBezTo>
                    <a:pt x="68007" y="17594"/>
                    <a:pt x="72330" y="14471"/>
                    <a:pt x="77400" y="14328"/>
                  </a:cubicBezTo>
                  <a:cubicBezTo>
                    <a:pt x="77510" y="14325"/>
                    <a:pt x="77619" y="14323"/>
                    <a:pt x="77728" y="14323"/>
                  </a:cubicBezTo>
                  <a:cubicBezTo>
                    <a:pt x="81851" y="14323"/>
                    <a:pt x="85606" y="16496"/>
                    <a:pt x="88346" y="19476"/>
                  </a:cubicBezTo>
                  <a:cubicBezTo>
                    <a:pt x="91141" y="22521"/>
                    <a:pt x="92957" y="26438"/>
                    <a:pt x="93977" y="30410"/>
                  </a:cubicBezTo>
                  <a:cubicBezTo>
                    <a:pt x="94958" y="34208"/>
                    <a:pt x="94873" y="37952"/>
                    <a:pt x="93751" y="41708"/>
                  </a:cubicBezTo>
                  <a:cubicBezTo>
                    <a:pt x="92604" y="45536"/>
                    <a:pt x="90466" y="49125"/>
                    <a:pt x="87552" y="51860"/>
                  </a:cubicBezTo>
                  <a:cubicBezTo>
                    <a:pt x="86124" y="53198"/>
                    <a:pt x="84453" y="54290"/>
                    <a:pt x="82632" y="55007"/>
                  </a:cubicBezTo>
                  <a:cubicBezTo>
                    <a:pt x="80584" y="55814"/>
                    <a:pt x="78374" y="55939"/>
                    <a:pt x="76194" y="55969"/>
                  </a:cubicBezTo>
                  <a:cubicBezTo>
                    <a:pt x="76012" y="55971"/>
                    <a:pt x="75830" y="55972"/>
                    <a:pt x="75648" y="55972"/>
                  </a:cubicBezTo>
                  <a:cubicBezTo>
                    <a:pt x="73868" y="55972"/>
                    <a:pt x="72080" y="55881"/>
                    <a:pt x="70304" y="55881"/>
                  </a:cubicBezTo>
                  <a:cubicBezTo>
                    <a:pt x="67556" y="55881"/>
                    <a:pt x="64838" y="56099"/>
                    <a:pt x="62225" y="57211"/>
                  </a:cubicBezTo>
                  <a:cubicBezTo>
                    <a:pt x="59998" y="58154"/>
                    <a:pt x="58027" y="59557"/>
                    <a:pt x="56098" y="60996"/>
                  </a:cubicBezTo>
                  <a:cubicBezTo>
                    <a:pt x="54474" y="62215"/>
                    <a:pt x="52832" y="63469"/>
                    <a:pt x="50903" y="64180"/>
                  </a:cubicBezTo>
                  <a:cubicBezTo>
                    <a:pt x="49891" y="64554"/>
                    <a:pt x="48865" y="64719"/>
                    <a:pt x="47843" y="64719"/>
                  </a:cubicBezTo>
                  <a:cubicBezTo>
                    <a:pt x="44214" y="64719"/>
                    <a:pt x="40634" y="62633"/>
                    <a:pt x="37909" y="60382"/>
                  </a:cubicBezTo>
                  <a:cubicBezTo>
                    <a:pt x="36140" y="58918"/>
                    <a:pt x="34558" y="57247"/>
                    <a:pt x="33000" y="55569"/>
                  </a:cubicBezTo>
                  <a:cubicBezTo>
                    <a:pt x="31471" y="53932"/>
                    <a:pt x="30002" y="52189"/>
                    <a:pt x="28210" y="50828"/>
                  </a:cubicBezTo>
                  <a:cubicBezTo>
                    <a:pt x="24997" y="48391"/>
                    <a:pt x="21276" y="47603"/>
                    <a:pt x="17329" y="47333"/>
                  </a:cubicBezTo>
                  <a:cubicBezTo>
                    <a:pt x="15113" y="47179"/>
                    <a:pt x="12899" y="47094"/>
                    <a:pt x="10683" y="46964"/>
                  </a:cubicBezTo>
                  <a:cubicBezTo>
                    <a:pt x="8528" y="46832"/>
                    <a:pt x="6342" y="46545"/>
                    <a:pt x="4658" y="45065"/>
                  </a:cubicBezTo>
                  <a:cubicBezTo>
                    <a:pt x="4209" y="44670"/>
                    <a:pt x="3840" y="44186"/>
                    <a:pt x="3504" y="43690"/>
                  </a:cubicBezTo>
                  <a:cubicBezTo>
                    <a:pt x="1612" y="40710"/>
                    <a:pt x="662" y="36697"/>
                    <a:pt x="1241" y="33199"/>
                  </a:cubicBezTo>
                  <a:cubicBezTo>
                    <a:pt x="1533" y="31430"/>
                    <a:pt x="2393" y="29818"/>
                    <a:pt x="3959" y="28881"/>
                  </a:cubicBezTo>
                  <a:cubicBezTo>
                    <a:pt x="5463" y="27979"/>
                    <a:pt x="7338" y="27310"/>
                    <a:pt x="8026" y="25537"/>
                  </a:cubicBezTo>
                  <a:cubicBezTo>
                    <a:pt x="8862" y="23381"/>
                    <a:pt x="7919" y="21147"/>
                    <a:pt x="7428" y="19027"/>
                  </a:cubicBezTo>
                  <a:cubicBezTo>
                    <a:pt x="6861" y="16573"/>
                    <a:pt x="7613" y="13964"/>
                    <a:pt x="8479" y="11665"/>
                  </a:cubicBezTo>
                  <a:cubicBezTo>
                    <a:pt x="10074" y="7442"/>
                    <a:pt x="13191" y="4163"/>
                    <a:pt x="17371" y="2468"/>
                  </a:cubicBezTo>
                  <a:cubicBezTo>
                    <a:pt x="21026" y="985"/>
                    <a:pt x="25073" y="686"/>
                    <a:pt x="28986" y="686"/>
                  </a:cubicBezTo>
                  <a:close/>
                  <a:moveTo>
                    <a:pt x="28938" y="0"/>
                  </a:moveTo>
                  <a:cubicBezTo>
                    <a:pt x="28123" y="0"/>
                    <a:pt x="27309" y="15"/>
                    <a:pt x="26496" y="48"/>
                  </a:cubicBezTo>
                  <a:cubicBezTo>
                    <a:pt x="22609" y="216"/>
                    <a:pt x="18655" y="880"/>
                    <a:pt x="15198" y="2736"/>
                  </a:cubicBezTo>
                  <a:cubicBezTo>
                    <a:pt x="11502" y="4713"/>
                    <a:pt x="9011" y="8159"/>
                    <a:pt x="7608" y="12046"/>
                  </a:cubicBezTo>
                  <a:cubicBezTo>
                    <a:pt x="6861" y="14118"/>
                    <a:pt x="6299" y="16447"/>
                    <a:pt x="6652" y="18644"/>
                  </a:cubicBezTo>
                  <a:cubicBezTo>
                    <a:pt x="7034" y="21004"/>
                    <a:pt x="8503" y="23619"/>
                    <a:pt x="7064" y="25889"/>
                  </a:cubicBezTo>
                  <a:cubicBezTo>
                    <a:pt x="6037" y="27508"/>
                    <a:pt x="3791" y="27889"/>
                    <a:pt x="2442" y="29179"/>
                  </a:cubicBezTo>
                  <a:cubicBezTo>
                    <a:pt x="1283" y="30284"/>
                    <a:pt x="734" y="31885"/>
                    <a:pt x="513" y="33431"/>
                  </a:cubicBezTo>
                  <a:cubicBezTo>
                    <a:pt x="1" y="36967"/>
                    <a:pt x="1000" y="41020"/>
                    <a:pt x="2904" y="44028"/>
                  </a:cubicBezTo>
                  <a:lnTo>
                    <a:pt x="2904" y="44028"/>
                  </a:lnTo>
                  <a:cubicBezTo>
                    <a:pt x="2907" y="44033"/>
                    <a:pt x="2910" y="44038"/>
                    <a:pt x="2914" y="44043"/>
                  </a:cubicBezTo>
                  <a:cubicBezTo>
                    <a:pt x="2914" y="44043"/>
                    <a:pt x="2914" y="44043"/>
                    <a:pt x="2914" y="44043"/>
                  </a:cubicBezTo>
                  <a:lnTo>
                    <a:pt x="2914" y="44043"/>
                  </a:lnTo>
                  <a:cubicBezTo>
                    <a:pt x="2917" y="44048"/>
                    <a:pt x="2920" y="44052"/>
                    <a:pt x="2923" y="44057"/>
                  </a:cubicBezTo>
                  <a:lnTo>
                    <a:pt x="2923" y="44057"/>
                  </a:lnTo>
                  <a:cubicBezTo>
                    <a:pt x="4027" y="45691"/>
                    <a:pt x="5523" y="46737"/>
                    <a:pt x="7434" y="47232"/>
                  </a:cubicBezTo>
                  <a:cubicBezTo>
                    <a:pt x="9446" y="47746"/>
                    <a:pt x="11638" y="47722"/>
                    <a:pt x="13699" y="47829"/>
                  </a:cubicBezTo>
                  <a:cubicBezTo>
                    <a:pt x="17808" y="48039"/>
                    <a:pt x="22023" y="48074"/>
                    <a:pt x="25744" y="50045"/>
                  </a:cubicBezTo>
                  <a:cubicBezTo>
                    <a:pt x="27810" y="51137"/>
                    <a:pt x="29446" y="52763"/>
                    <a:pt x="31022" y="54452"/>
                  </a:cubicBezTo>
                  <a:cubicBezTo>
                    <a:pt x="32587" y="56123"/>
                    <a:pt x="34122" y="57826"/>
                    <a:pt x="35782" y="59403"/>
                  </a:cubicBezTo>
                  <a:cubicBezTo>
                    <a:pt x="38954" y="62424"/>
                    <a:pt x="42882" y="65105"/>
                    <a:pt x="47374" y="65386"/>
                  </a:cubicBezTo>
                  <a:cubicBezTo>
                    <a:pt x="47553" y="65397"/>
                    <a:pt x="47730" y="65403"/>
                    <a:pt x="47905" y="65403"/>
                  </a:cubicBezTo>
                  <a:cubicBezTo>
                    <a:pt x="51846" y="65403"/>
                    <a:pt x="54861" y="62709"/>
                    <a:pt x="57914" y="60513"/>
                  </a:cubicBezTo>
                  <a:cubicBezTo>
                    <a:pt x="60022" y="58997"/>
                    <a:pt x="62261" y="57730"/>
                    <a:pt x="64794" y="57079"/>
                  </a:cubicBezTo>
                  <a:cubicBezTo>
                    <a:pt x="66513" y="56639"/>
                    <a:pt x="68289" y="56533"/>
                    <a:pt x="70060" y="56533"/>
                  </a:cubicBezTo>
                  <a:cubicBezTo>
                    <a:pt x="70737" y="56533"/>
                    <a:pt x="71413" y="56548"/>
                    <a:pt x="72085" y="56566"/>
                  </a:cubicBezTo>
                  <a:cubicBezTo>
                    <a:pt x="73290" y="56602"/>
                    <a:pt x="74498" y="56647"/>
                    <a:pt x="75699" y="56647"/>
                  </a:cubicBezTo>
                  <a:cubicBezTo>
                    <a:pt x="78737" y="56647"/>
                    <a:pt x="81729" y="56359"/>
                    <a:pt x="84506" y="54899"/>
                  </a:cubicBezTo>
                  <a:cubicBezTo>
                    <a:pt x="87827" y="53149"/>
                    <a:pt x="90401" y="50170"/>
                    <a:pt x="92240" y="46951"/>
                  </a:cubicBezTo>
                  <a:cubicBezTo>
                    <a:pt x="94098" y="43697"/>
                    <a:pt x="95238" y="39977"/>
                    <a:pt x="95388" y="36226"/>
                  </a:cubicBezTo>
                  <a:cubicBezTo>
                    <a:pt x="95537" y="32518"/>
                    <a:pt x="94437" y="28720"/>
                    <a:pt x="92938" y="25363"/>
                  </a:cubicBezTo>
                  <a:cubicBezTo>
                    <a:pt x="91350" y="21805"/>
                    <a:pt x="88961" y="18537"/>
                    <a:pt x="85760" y="16274"/>
                  </a:cubicBezTo>
                  <a:cubicBezTo>
                    <a:pt x="83314" y="14546"/>
                    <a:pt x="80468" y="13682"/>
                    <a:pt x="77565" y="13682"/>
                  </a:cubicBezTo>
                  <a:cubicBezTo>
                    <a:pt x="76415" y="13682"/>
                    <a:pt x="75256" y="13818"/>
                    <a:pt x="74110" y="14088"/>
                  </a:cubicBezTo>
                  <a:cubicBezTo>
                    <a:pt x="69514" y="15172"/>
                    <a:pt x="65467" y="17814"/>
                    <a:pt x="60670" y="17814"/>
                  </a:cubicBezTo>
                  <a:cubicBezTo>
                    <a:pt x="60419" y="17814"/>
                    <a:pt x="60165" y="17807"/>
                    <a:pt x="59909" y="17792"/>
                  </a:cubicBezTo>
                  <a:cubicBezTo>
                    <a:pt x="55149" y="17511"/>
                    <a:pt x="51280" y="14280"/>
                    <a:pt x="48921" y="10326"/>
                  </a:cubicBezTo>
                  <a:cubicBezTo>
                    <a:pt x="47810" y="8463"/>
                    <a:pt x="46908" y="6498"/>
                    <a:pt x="45570" y="4778"/>
                  </a:cubicBezTo>
                  <a:cubicBezTo>
                    <a:pt x="44136" y="2951"/>
                    <a:pt x="42124" y="1798"/>
                    <a:pt x="39944" y="1087"/>
                  </a:cubicBezTo>
                  <a:cubicBezTo>
                    <a:pt x="37609" y="329"/>
                    <a:pt x="35096" y="216"/>
                    <a:pt x="32665" y="97"/>
                  </a:cubicBezTo>
                  <a:cubicBezTo>
                    <a:pt x="31424" y="36"/>
                    <a:pt x="30181" y="0"/>
                    <a:pt x="28938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85840" dir="5400000" dist="12384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70" name="Google Shape;308;p77"/>
            <p:cNvSpPr/>
            <p:nvPr/>
          </p:nvSpPr>
          <p:spPr>
            <a:xfrm rot="10547400">
              <a:off x="1290960" y="406440"/>
              <a:ext cx="6602760" cy="4487760"/>
            </a:xfrm>
            <a:custGeom>
              <a:avLst/>
              <a:gdLst/>
              <a:ahLst/>
              <a:rect l="l" t="t" r="r" b="b"/>
              <a:pathLst>
                <a:path w="79259" h="53875">
                  <a:moveTo>
                    <a:pt x="24324" y="229"/>
                  </a:moveTo>
                  <a:cubicBezTo>
                    <a:pt x="26719" y="229"/>
                    <a:pt x="29180" y="306"/>
                    <a:pt x="31532" y="785"/>
                  </a:cubicBezTo>
                  <a:cubicBezTo>
                    <a:pt x="34219" y="1334"/>
                    <a:pt x="36470" y="2743"/>
                    <a:pt x="38011" y="5019"/>
                  </a:cubicBezTo>
                  <a:cubicBezTo>
                    <a:pt x="39224" y="6810"/>
                    <a:pt x="40031" y="8840"/>
                    <a:pt x="41392" y="10542"/>
                  </a:cubicBezTo>
                  <a:cubicBezTo>
                    <a:pt x="43744" y="13480"/>
                    <a:pt x="47019" y="15136"/>
                    <a:pt x="50658" y="15136"/>
                  </a:cubicBezTo>
                  <a:cubicBezTo>
                    <a:pt x="51222" y="15136"/>
                    <a:pt x="51794" y="15096"/>
                    <a:pt x="52374" y="15016"/>
                  </a:cubicBezTo>
                  <a:cubicBezTo>
                    <a:pt x="55008" y="14644"/>
                    <a:pt x="57450" y="13420"/>
                    <a:pt x="59958" y="12626"/>
                  </a:cubicBezTo>
                  <a:cubicBezTo>
                    <a:pt x="61331" y="12193"/>
                    <a:pt x="62713" y="11953"/>
                    <a:pt x="64097" y="11953"/>
                  </a:cubicBezTo>
                  <a:cubicBezTo>
                    <a:pt x="65249" y="11953"/>
                    <a:pt x="66401" y="12119"/>
                    <a:pt x="67549" y="12477"/>
                  </a:cubicBezTo>
                  <a:cubicBezTo>
                    <a:pt x="71615" y="13756"/>
                    <a:pt x="74511" y="17296"/>
                    <a:pt x="76345" y="20981"/>
                  </a:cubicBezTo>
                  <a:cubicBezTo>
                    <a:pt x="78130" y="24558"/>
                    <a:pt x="79128" y="28554"/>
                    <a:pt x="78459" y="32531"/>
                  </a:cubicBezTo>
                  <a:cubicBezTo>
                    <a:pt x="77802" y="36448"/>
                    <a:pt x="75826" y="40205"/>
                    <a:pt x="72971" y="42958"/>
                  </a:cubicBezTo>
                  <a:cubicBezTo>
                    <a:pt x="71537" y="44342"/>
                    <a:pt x="69818" y="45417"/>
                    <a:pt x="67919" y="46032"/>
                  </a:cubicBezTo>
                  <a:cubicBezTo>
                    <a:pt x="66456" y="46507"/>
                    <a:pt x="64893" y="46616"/>
                    <a:pt x="63337" y="46616"/>
                  </a:cubicBezTo>
                  <a:cubicBezTo>
                    <a:pt x="62524" y="46616"/>
                    <a:pt x="61713" y="46586"/>
                    <a:pt x="60920" y="46564"/>
                  </a:cubicBezTo>
                  <a:cubicBezTo>
                    <a:pt x="60149" y="46544"/>
                    <a:pt x="59379" y="46525"/>
                    <a:pt x="58611" y="46525"/>
                  </a:cubicBezTo>
                  <a:cubicBezTo>
                    <a:pt x="57071" y="46525"/>
                    <a:pt x="55540" y="46604"/>
                    <a:pt x="54022" y="46922"/>
                  </a:cubicBezTo>
                  <a:cubicBezTo>
                    <a:pt x="51633" y="47424"/>
                    <a:pt x="49562" y="48661"/>
                    <a:pt x="47602" y="50064"/>
                  </a:cubicBezTo>
                  <a:cubicBezTo>
                    <a:pt x="45907" y="51288"/>
                    <a:pt x="44264" y="52649"/>
                    <a:pt x="42245" y="53306"/>
                  </a:cubicBezTo>
                  <a:cubicBezTo>
                    <a:pt x="41527" y="53539"/>
                    <a:pt x="40789" y="53642"/>
                    <a:pt x="40049" y="53642"/>
                  </a:cubicBezTo>
                  <a:cubicBezTo>
                    <a:pt x="38331" y="53642"/>
                    <a:pt x="36601" y="53090"/>
                    <a:pt x="35073" y="52351"/>
                  </a:cubicBezTo>
                  <a:cubicBezTo>
                    <a:pt x="30828" y="50296"/>
                    <a:pt x="28092" y="46337"/>
                    <a:pt x="24748" y="43190"/>
                  </a:cubicBezTo>
                  <a:cubicBezTo>
                    <a:pt x="21738" y="40365"/>
                    <a:pt x="18023" y="39554"/>
                    <a:pt x="14029" y="39315"/>
                  </a:cubicBezTo>
                  <a:cubicBezTo>
                    <a:pt x="11766" y="39177"/>
                    <a:pt x="9448" y="39201"/>
                    <a:pt x="7215" y="38801"/>
                  </a:cubicBezTo>
                  <a:cubicBezTo>
                    <a:pt x="4952" y="38400"/>
                    <a:pt x="3476" y="36980"/>
                    <a:pt x="2509" y="34960"/>
                  </a:cubicBezTo>
                  <a:cubicBezTo>
                    <a:pt x="1039" y="31892"/>
                    <a:pt x="0" y="26559"/>
                    <a:pt x="3136" y="24139"/>
                  </a:cubicBezTo>
                  <a:cubicBezTo>
                    <a:pt x="4581" y="23023"/>
                    <a:pt x="6284" y="22642"/>
                    <a:pt x="6785" y="20664"/>
                  </a:cubicBezTo>
                  <a:cubicBezTo>
                    <a:pt x="7359" y="18414"/>
                    <a:pt x="5728" y="16149"/>
                    <a:pt x="5912" y="13869"/>
                  </a:cubicBezTo>
                  <a:cubicBezTo>
                    <a:pt x="6086" y="11772"/>
                    <a:pt x="6815" y="9647"/>
                    <a:pt x="7789" y="7795"/>
                  </a:cubicBezTo>
                  <a:cubicBezTo>
                    <a:pt x="9961" y="3859"/>
                    <a:pt x="13682" y="1656"/>
                    <a:pt x="18006" y="766"/>
                  </a:cubicBezTo>
                  <a:cubicBezTo>
                    <a:pt x="20079" y="342"/>
                    <a:pt x="22210" y="229"/>
                    <a:pt x="24324" y="229"/>
                  </a:cubicBezTo>
                  <a:close/>
                  <a:moveTo>
                    <a:pt x="24268" y="1"/>
                  </a:moveTo>
                  <a:cubicBezTo>
                    <a:pt x="23055" y="1"/>
                    <a:pt x="21842" y="48"/>
                    <a:pt x="20633" y="157"/>
                  </a:cubicBezTo>
                  <a:cubicBezTo>
                    <a:pt x="15292" y="647"/>
                    <a:pt x="10285" y="2812"/>
                    <a:pt x="7596" y="7672"/>
                  </a:cubicBezTo>
                  <a:lnTo>
                    <a:pt x="7596" y="7672"/>
                  </a:lnTo>
                  <a:cubicBezTo>
                    <a:pt x="7594" y="7675"/>
                    <a:pt x="7592" y="7678"/>
                    <a:pt x="7591" y="7682"/>
                  </a:cubicBezTo>
                  <a:cubicBezTo>
                    <a:pt x="7591" y="7682"/>
                    <a:pt x="7591" y="7682"/>
                    <a:pt x="7591" y="7682"/>
                  </a:cubicBezTo>
                  <a:lnTo>
                    <a:pt x="7591" y="7682"/>
                  </a:lnTo>
                  <a:cubicBezTo>
                    <a:pt x="7589" y="7684"/>
                    <a:pt x="7588" y="7687"/>
                    <a:pt x="7587" y="7690"/>
                  </a:cubicBezTo>
                  <a:lnTo>
                    <a:pt x="7587" y="7690"/>
                  </a:lnTo>
                  <a:cubicBezTo>
                    <a:pt x="6544" y="9677"/>
                    <a:pt x="5848" y="11888"/>
                    <a:pt x="5662" y="14131"/>
                  </a:cubicBezTo>
                  <a:cubicBezTo>
                    <a:pt x="5460" y="16622"/>
                    <a:pt x="7489" y="19087"/>
                    <a:pt x="6223" y="21512"/>
                  </a:cubicBezTo>
                  <a:cubicBezTo>
                    <a:pt x="5369" y="23155"/>
                    <a:pt x="3136" y="23477"/>
                    <a:pt x="2031" y="24941"/>
                  </a:cubicBezTo>
                  <a:cubicBezTo>
                    <a:pt x="1070" y="26225"/>
                    <a:pt x="879" y="27968"/>
                    <a:pt x="932" y="29521"/>
                  </a:cubicBezTo>
                  <a:cubicBezTo>
                    <a:pt x="1034" y="32697"/>
                    <a:pt x="2301" y="36902"/>
                    <a:pt x="5328" y="38449"/>
                  </a:cubicBezTo>
                  <a:cubicBezTo>
                    <a:pt x="7048" y="39320"/>
                    <a:pt x="9203" y="39284"/>
                    <a:pt x="11079" y="39386"/>
                  </a:cubicBezTo>
                  <a:cubicBezTo>
                    <a:pt x="13271" y="39511"/>
                    <a:pt x="15468" y="39547"/>
                    <a:pt x="17636" y="39918"/>
                  </a:cubicBezTo>
                  <a:cubicBezTo>
                    <a:pt x="19702" y="40276"/>
                    <a:pt x="21619" y="41070"/>
                    <a:pt x="23321" y="42300"/>
                  </a:cubicBezTo>
                  <a:cubicBezTo>
                    <a:pt x="25238" y="43692"/>
                    <a:pt x="26760" y="45621"/>
                    <a:pt x="28386" y="47322"/>
                  </a:cubicBezTo>
                  <a:cubicBezTo>
                    <a:pt x="31365" y="50422"/>
                    <a:pt x="34864" y="53385"/>
                    <a:pt x="39314" y="53837"/>
                  </a:cubicBezTo>
                  <a:cubicBezTo>
                    <a:pt x="39558" y="53862"/>
                    <a:pt x="39799" y="53874"/>
                    <a:pt x="40036" y="53874"/>
                  </a:cubicBezTo>
                  <a:cubicBezTo>
                    <a:pt x="43930" y="53874"/>
                    <a:pt x="46833" y="50636"/>
                    <a:pt x="49997" y="48755"/>
                  </a:cubicBezTo>
                  <a:cubicBezTo>
                    <a:pt x="52899" y="47028"/>
                    <a:pt x="55996" y="46799"/>
                    <a:pt x="59154" y="46799"/>
                  </a:cubicBezTo>
                  <a:cubicBezTo>
                    <a:pt x="60296" y="46799"/>
                    <a:pt x="61446" y="46829"/>
                    <a:pt x="62598" y="46829"/>
                  </a:cubicBezTo>
                  <a:cubicBezTo>
                    <a:pt x="63446" y="46829"/>
                    <a:pt x="64294" y="46812"/>
                    <a:pt x="65141" y="46756"/>
                  </a:cubicBezTo>
                  <a:cubicBezTo>
                    <a:pt x="72624" y="46260"/>
                    <a:pt x="77885" y="38885"/>
                    <a:pt x="78787" y="31898"/>
                  </a:cubicBezTo>
                  <a:cubicBezTo>
                    <a:pt x="79258" y="28224"/>
                    <a:pt x="78291" y="24635"/>
                    <a:pt x="76757" y="21309"/>
                  </a:cubicBezTo>
                  <a:cubicBezTo>
                    <a:pt x="75156" y="17833"/>
                    <a:pt x="72643" y="14633"/>
                    <a:pt x="69173" y="12889"/>
                  </a:cubicBezTo>
                  <a:cubicBezTo>
                    <a:pt x="67555" y="12083"/>
                    <a:pt x="65755" y="11694"/>
                    <a:pt x="63957" y="11694"/>
                  </a:cubicBezTo>
                  <a:cubicBezTo>
                    <a:pt x="63771" y="11694"/>
                    <a:pt x="63584" y="11698"/>
                    <a:pt x="63398" y="11706"/>
                  </a:cubicBezTo>
                  <a:cubicBezTo>
                    <a:pt x="60818" y="11832"/>
                    <a:pt x="58376" y="12937"/>
                    <a:pt x="55981" y="13797"/>
                  </a:cubicBezTo>
                  <a:cubicBezTo>
                    <a:pt x="54152" y="14455"/>
                    <a:pt x="52284" y="14913"/>
                    <a:pt x="50379" y="14913"/>
                  </a:cubicBezTo>
                  <a:cubicBezTo>
                    <a:pt x="49672" y="14913"/>
                    <a:pt x="48959" y="14850"/>
                    <a:pt x="48242" y="14710"/>
                  </a:cubicBezTo>
                  <a:cubicBezTo>
                    <a:pt x="45918" y="14257"/>
                    <a:pt x="43912" y="12913"/>
                    <a:pt x="42299" y="11229"/>
                  </a:cubicBezTo>
                  <a:cubicBezTo>
                    <a:pt x="40651" y="9509"/>
                    <a:pt x="39720" y="7359"/>
                    <a:pt x="38496" y="5353"/>
                  </a:cubicBezTo>
                  <a:cubicBezTo>
                    <a:pt x="37385" y="3525"/>
                    <a:pt x="35856" y="2086"/>
                    <a:pt x="33861" y="1268"/>
                  </a:cubicBezTo>
                  <a:cubicBezTo>
                    <a:pt x="31597" y="348"/>
                    <a:pt x="29180" y="182"/>
                    <a:pt x="26760" y="61"/>
                  </a:cubicBezTo>
                  <a:cubicBezTo>
                    <a:pt x="25930" y="23"/>
                    <a:pt x="25099" y="1"/>
                    <a:pt x="2426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85840" dir="5400000" dist="12384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171" name="Google Shape;309;p77"/>
            <p:cNvSpPr/>
            <p:nvPr/>
          </p:nvSpPr>
          <p:spPr>
            <a:xfrm rot="10547400">
              <a:off x="892080" y="187200"/>
              <a:ext cx="7401960" cy="4923720"/>
            </a:xfrm>
            <a:custGeom>
              <a:avLst/>
              <a:gdLst/>
              <a:ahLst/>
              <a:rect l="l" t="t" r="r" b="b"/>
              <a:pathLst>
                <a:path w="88853" h="59107">
                  <a:moveTo>
                    <a:pt x="27782" y="210"/>
                  </a:moveTo>
                  <a:cubicBezTo>
                    <a:pt x="30016" y="210"/>
                    <a:pt x="32252" y="368"/>
                    <a:pt x="34407" y="616"/>
                  </a:cubicBezTo>
                  <a:cubicBezTo>
                    <a:pt x="37160" y="939"/>
                    <a:pt x="39902" y="1853"/>
                    <a:pt x="41854" y="3890"/>
                  </a:cubicBezTo>
                  <a:cubicBezTo>
                    <a:pt x="43443" y="5549"/>
                    <a:pt x="44345" y="7759"/>
                    <a:pt x="45509" y="9706"/>
                  </a:cubicBezTo>
                  <a:cubicBezTo>
                    <a:pt x="47617" y="13229"/>
                    <a:pt x="51062" y="15893"/>
                    <a:pt x="55189" y="16406"/>
                  </a:cubicBezTo>
                  <a:cubicBezTo>
                    <a:pt x="55653" y="16464"/>
                    <a:pt x="56111" y="16491"/>
                    <a:pt x="56564" y="16491"/>
                  </a:cubicBezTo>
                  <a:cubicBezTo>
                    <a:pt x="60918" y="16491"/>
                    <a:pt x="64785" y="14020"/>
                    <a:pt x="68966" y="13019"/>
                  </a:cubicBezTo>
                  <a:cubicBezTo>
                    <a:pt x="69969" y="12780"/>
                    <a:pt x="70939" y="12667"/>
                    <a:pt x="71877" y="12667"/>
                  </a:cubicBezTo>
                  <a:cubicBezTo>
                    <a:pt x="79693" y="12667"/>
                    <a:pt x="85161" y="20496"/>
                    <a:pt x="86948" y="27668"/>
                  </a:cubicBezTo>
                  <a:cubicBezTo>
                    <a:pt x="88852" y="35325"/>
                    <a:pt x="85633" y="44222"/>
                    <a:pt x="79041" y="48695"/>
                  </a:cubicBezTo>
                  <a:cubicBezTo>
                    <a:pt x="76253" y="50588"/>
                    <a:pt x="73115" y="50928"/>
                    <a:pt x="69911" y="50928"/>
                  </a:cubicBezTo>
                  <a:cubicBezTo>
                    <a:pt x="68667" y="50928"/>
                    <a:pt x="67413" y="50877"/>
                    <a:pt x="66166" y="50845"/>
                  </a:cubicBezTo>
                  <a:cubicBezTo>
                    <a:pt x="65812" y="50836"/>
                    <a:pt x="65458" y="50831"/>
                    <a:pt x="65105" y="50831"/>
                  </a:cubicBezTo>
                  <a:cubicBezTo>
                    <a:pt x="63151" y="50831"/>
                    <a:pt x="61212" y="50992"/>
                    <a:pt x="59316" y="51545"/>
                  </a:cubicBezTo>
                  <a:cubicBezTo>
                    <a:pt x="57035" y="52207"/>
                    <a:pt x="55009" y="53532"/>
                    <a:pt x="53105" y="54930"/>
                  </a:cubicBezTo>
                  <a:cubicBezTo>
                    <a:pt x="51451" y="56142"/>
                    <a:pt x="49850" y="57468"/>
                    <a:pt x="47945" y="58262"/>
                  </a:cubicBezTo>
                  <a:cubicBezTo>
                    <a:pt x="46927" y="58688"/>
                    <a:pt x="45871" y="58873"/>
                    <a:pt x="44811" y="58873"/>
                  </a:cubicBezTo>
                  <a:cubicBezTo>
                    <a:pt x="43582" y="58873"/>
                    <a:pt x="42348" y="58625"/>
                    <a:pt x="41162" y="58215"/>
                  </a:cubicBezTo>
                  <a:cubicBezTo>
                    <a:pt x="36587" y="56638"/>
                    <a:pt x="33249" y="52827"/>
                    <a:pt x="30054" y="49382"/>
                  </a:cubicBezTo>
                  <a:cubicBezTo>
                    <a:pt x="28387" y="47590"/>
                    <a:pt x="26697" y="45919"/>
                    <a:pt x="24500" y="44790"/>
                  </a:cubicBezTo>
                  <a:cubicBezTo>
                    <a:pt x="22684" y="43864"/>
                    <a:pt x="20672" y="43453"/>
                    <a:pt x="18665" y="43232"/>
                  </a:cubicBezTo>
                  <a:cubicBezTo>
                    <a:pt x="16259" y="42962"/>
                    <a:pt x="13817" y="42909"/>
                    <a:pt x="11398" y="42777"/>
                  </a:cubicBezTo>
                  <a:cubicBezTo>
                    <a:pt x="8573" y="42616"/>
                    <a:pt x="5951" y="42193"/>
                    <a:pt x="4261" y="39677"/>
                  </a:cubicBezTo>
                  <a:cubicBezTo>
                    <a:pt x="2374" y="36703"/>
                    <a:pt x="1419" y="32506"/>
                    <a:pt x="2393" y="29071"/>
                  </a:cubicBezTo>
                  <a:cubicBezTo>
                    <a:pt x="2638" y="28212"/>
                    <a:pt x="3073" y="27423"/>
                    <a:pt x="3682" y="26767"/>
                  </a:cubicBezTo>
                  <a:cubicBezTo>
                    <a:pt x="4363" y="26020"/>
                    <a:pt x="5331" y="25626"/>
                    <a:pt x="6196" y="25143"/>
                  </a:cubicBezTo>
                  <a:cubicBezTo>
                    <a:pt x="7850" y="24223"/>
                    <a:pt x="8746" y="22897"/>
                    <a:pt x="8639" y="20962"/>
                  </a:cubicBezTo>
                  <a:cubicBezTo>
                    <a:pt x="8580" y="19870"/>
                    <a:pt x="8209" y="18801"/>
                    <a:pt x="7935" y="17749"/>
                  </a:cubicBezTo>
                  <a:cubicBezTo>
                    <a:pt x="7569" y="16346"/>
                    <a:pt x="7564" y="15092"/>
                    <a:pt x="7820" y="13677"/>
                  </a:cubicBezTo>
                  <a:cubicBezTo>
                    <a:pt x="8263" y="11271"/>
                    <a:pt x="9225" y="8965"/>
                    <a:pt x="10579" y="6935"/>
                  </a:cubicBezTo>
                  <a:cubicBezTo>
                    <a:pt x="12987" y="3322"/>
                    <a:pt x="17012" y="1495"/>
                    <a:pt x="21162" y="754"/>
                  </a:cubicBezTo>
                  <a:cubicBezTo>
                    <a:pt x="23310" y="369"/>
                    <a:pt x="25545" y="210"/>
                    <a:pt x="27782" y="210"/>
                  </a:cubicBezTo>
                  <a:close/>
                  <a:moveTo>
                    <a:pt x="27356" y="0"/>
                  </a:moveTo>
                  <a:cubicBezTo>
                    <a:pt x="21167" y="0"/>
                    <a:pt x="14628" y="1136"/>
                    <a:pt x="10830" y="6200"/>
                  </a:cubicBezTo>
                  <a:cubicBezTo>
                    <a:pt x="8831" y="8863"/>
                    <a:pt x="7169" y="12661"/>
                    <a:pt x="7390" y="16059"/>
                  </a:cubicBezTo>
                  <a:cubicBezTo>
                    <a:pt x="7511" y="18018"/>
                    <a:pt x="8520" y="19810"/>
                    <a:pt x="8412" y="21798"/>
                  </a:cubicBezTo>
                  <a:cubicBezTo>
                    <a:pt x="8299" y="23883"/>
                    <a:pt x="6430" y="24749"/>
                    <a:pt x="4835" y="25620"/>
                  </a:cubicBezTo>
                  <a:cubicBezTo>
                    <a:pt x="0" y="28270"/>
                    <a:pt x="1668" y="36014"/>
                    <a:pt x="4061" y="39791"/>
                  </a:cubicBezTo>
                  <a:lnTo>
                    <a:pt x="4061" y="39791"/>
                  </a:lnTo>
                  <a:cubicBezTo>
                    <a:pt x="4062" y="39793"/>
                    <a:pt x="4064" y="39796"/>
                    <a:pt x="4065" y="39798"/>
                  </a:cubicBezTo>
                  <a:cubicBezTo>
                    <a:pt x="4065" y="39798"/>
                    <a:pt x="4065" y="39798"/>
                    <a:pt x="4065" y="39798"/>
                  </a:cubicBezTo>
                  <a:lnTo>
                    <a:pt x="4065" y="39798"/>
                  </a:lnTo>
                  <a:cubicBezTo>
                    <a:pt x="4066" y="39799"/>
                    <a:pt x="4067" y="39800"/>
                    <a:pt x="4068" y="39801"/>
                  </a:cubicBezTo>
                  <a:lnTo>
                    <a:pt x="4068" y="39801"/>
                  </a:lnTo>
                  <a:cubicBezTo>
                    <a:pt x="6492" y="43392"/>
                    <a:pt x="11095" y="43017"/>
                    <a:pt x="14951" y="43202"/>
                  </a:cubicBezTo>
                  <a:cubicBezTo>
                    <a:pt x="19263" y="43411"/>
                    <a:pt x="23384" y="43847"/>
                    <a:pt x="26895" y="46606"/>
                  </a:cubicBezTo>
                  <a:cubicBezTo>
                    <a:pt x="28710" y="48039"/>
                    <a:pt x="30197" y="49889"/>
                    <a:pt x="31780" y="51567"/>
                  </a:cubicBezTo>
                  <a:cubicBezTo>
                    <a:pt x="33309" y="53186"/>
                    <a:pt x="34908" y="54739"/>
                    <a:pt x="36700" y="56065"/>
                  </a:cubicBezTo>
                  <a:cubicBezTo>
                    <a:pt x="39010" y="57771"/>
                    <a:pt x="41901" y="59106"/>
                    <a:pt x="44787" y="59106"/>
                  </a:cubicBezTo>
                  <a:cubicBezTo>
                    <a:pt x="45953" y="59106"/>
                    <a:pt x="47119" y="58888"/>
                    <a:pt x="48245" y="58388"/>
                  </a:cubicBezTo>
                  <a:cubicBezTo>
                    <a:pt x="50072" y="57576"/>
                    <a:pt x="51624" y="56303"/>
                    <a:pt x="53225" y="55128"/>
                  </a:cubicBezTo>
                  <a:cubicBezTo>
                    <a:pt x="55285" y="53604"/>
                    <a:pt x="57459" y="52273"/>
                    <a:pt x="59954" y="51603"/>
                  </a:cubicBezTo>
                  <a:cubicBezTo>
                    <a:pt x="61657" y="51145"/>
                    <a:pt x="63392" y="51029"/>
                    <a:pt x="65138" y="51029"/>
                  </a:cubicBezTo>
                  <a:cubicBezTo>
                    <a:pt x="66941" y="51029"/>
                    <a:pt x="68757" y="51153"/>
                    <a:pt x="70563" y="51153"/>
                  </a:cubicBezTo>
                  <a:cubicBezTo>
                    <a:pt x="71799" y="51153"/>
                    <a:pt x="73031" y="51095"/>
                    <a:pt x="74251" y="50900"/>
                  </a:cubicBezTo>
                  <a:cubicBezTo>
                    <a:pt x="81668" y="49704"/>
                    <a:pt x="86523" y="41756"/>
                    <a:pt x="87587" y="34883"/>
                  </a:cubicBezTo>
                  <a:cubicBezTo>
                    <a:pt x="88153" y="31246"/>
                    <a:pt x="87401" y="27585"/>
                    <a:pt x="86082" y="24187"/>
                  </a:cubicBezTo>
                  <a:cubicBezTo>
                    <a:pt x="84708" y="20664"/>
                    <a:pt x="82535" y="17379"/>
                    <a:pt x="79495" y="15086"/>
                  </a:cubicBezTo>
                  <a:cubicBezTo>
                    <a:pt x="77200" y="13351"/>
                    <a:pt x="74531" y="12505"/>
                    <a:pt x="71787" y="12505"/>
                  </a:cubicBezTo>
                  <a:cubicBezTo>
                    <a:pt x="70546" y="12505"/>
                    <a:pt x="69290" y="12678"/>
                    <a:pt x="68046" y="13019"/>
                  </a:cubicBezTo>
                  <a:cubicBezTo>
                    <a:pt x="65658" y="13671"/>
                    <a:pt x="63413" y="14775"/>
                    <a:pt x="61048" y="15522"/>
                  </a:cubicBezTo>
                  <a:cubicBezTo>
                    <a:pt x="59594" y="15983"/>
                    <a:pt x="58094" y="16243"/>
                    <a:pt x="56589" y="16243"/>
                  </a:cubicBezTo>
                  <a:cubicBezTo>
                    <a:pt x="55621" y="16243"/>
                    <a:pt x="54652" y="16136"/>
                    <a:pt x="53691" y="15904"/>
                  </a:cubicBezTo>
                  <a:cubicBezTo>
                    <a:pt x="51421" y="15355"/>
                    <a:pt x="49450" y="14017"/>
                    <a:pt x="47838" y="12363"/>
                  </a:cubicBezTo>
                  <a:cubicBezTo>
                    <a:pt x="46184" y="10673"/>
                    <a:pt x="45163" y="8595"/>
                    <a:pt x="44009" y="6558"/>
                  </a:cubicBezTo>
                  <a:cubicBezTo>
                    <a:pt x="42942" y="4665"/>
                    <a:pt x="41639" y="3053"/>
                    <a:pt x="39728" y="1966"/>
                  </a:cubicBezTo>
                  <a:cubicBezTo>
                    <a:pt x="37644" y="784"/>
                    <a:pt x="35219" y="426"/>
                    <a:pt x="32866" y="241"/>
                  </a:cubicBezTo>
                  <a:cubicBezTo>
                    <a:pt x="31122" y="107"/>
                    <a:pt x="29256" y="0"/>
                    <a:pt x="27356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85840" dir="5400000" dist="12384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172" name="Google Shape;310;p77" descr=""/>
          <p:cNvPicPr/>
          <p:nvPr/>
        </p:nvPicPr>
        <p:blipFill>
          <a:blip r:embed="rId2">
            <a:alphaModFix amt="5000"/>
          </a:blip>
          <a:srcRect l="0" t="12520" r="0" b="12455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 w="0">
            <a:noFill/>
          </a:ln>
        </p:spPr>
      </p:pic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Δεύτερο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Τρίτο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Τέταρτο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Πέμπτο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Έκτο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Έβδομο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oogle Shape;353;p81"/>
          <p:cNvGrpSpPr/>
          <p:nvPr/>
        </p:nvGrpSpPr>
        <p:grpSpPr>
          <a:xfrm>
            <a:off x="-204840" y="4603680"/>
            <a:ext cx="9463320" cy="281160"/>
            <a:chOff x="-204840" y="4603680"/>
            <a:chExt cx="9463320" cy="281160"/>
          </a:xfrm>
        </p:grpSpPr>
        <p:sp>
          <p:nvSpPr>
            <p:cNvPr id="211" name="Google Shape;354;p81"/>
            <p:cNvSpPr/>
            <p:nvPr/>
          </p:nvSpPr>
          <p:spPr>
            <a:xfrm rot="10800000">
              <a:off x="-204840" y="4603320"/>
              <a:ext cx="9463320" cy="128520"/>
            </a:xfrm>
            <a:custGeom>
              <a:avLst/>
              <a:gdLst/>
              <a:ahLst/>
              <a:rect l="l" t="t" r="r" b="b"/>
              <a:pathLst>
                <a:path w="378544" h="5151">
                  <a:moveTo>
                    <a:pt x="0" y="3440"/>
                  </a:moveTo>
                  <a:cubicBezTo>
                    <a:pt x="10052" y="2941"/>
                    <a:pt x="37569" y="446"/>
                    <a:pt x="60310" y="446"/>
                  </a:cubicBezTo>
                  <a:cubicBezTo>
                    <a:pt x="83051" y="446"/>
                    <a:pt x="111924" y="3440"/>
                    <a:pt x="136447" y="3440"/>
                  </a:cubicBezTo>
                  <a:cubicBezTo>
                    <a:pt x="160971" y="3440"/>
                    <a:pt x="183070" y="232"/>
                    <a:pt x="207451" y="446"/>
                  </a:cubicBezTo>
                  <a:cubicBezTo>
                    <a:pt x="231832" y="660"/>
                    <a:pt x="257567" y="4794"/>
                    <a:pt x="282732" y="4723"/>
                  </a:cubicBezTo>
                  <a:cubicBezTo>
                    <a:pt x="307897" y="4652"/>
                    <a:pt x="342472" y="-53"/>
                    <a:pt x="358441" y="18"/>
                  </a:cubicBezTo>
                  <a:cubicBezTo>
                    <a:pt x="374410" y="89"/>
                    <a:pt x="375194" y="4296"/>
                    <a:pt x="378544" y="5151"/>
                  </a:cubicBezTo>
                </a:path>
              </a:pathLst>
            </a:custGeom>
            <a:noFill/>
            <a:ln w="38100">
              <a:solidFill>
                <a:srgbClr val="3455d8"/>
              </a:solidFill>
              <a:round/>
            </a:ln>
            <a:effectLst>
              <a:outerShdw algn="bl" blurRad="257040" dir="4746868" dist="95315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Google Shape;355;p81"/>
            <p:cNvSpPr/>
            <p:nvPr/>
          </p:nvSpPr>
          <p:spPr>
            <a:xfrm rot="10800000">
              <a:off x="-204840" y="4679640"/>
              <a:ext cx="9463320" cy="128520"/>
            </a:xfrm>
            <a:custGeom>
              <a:avLst/>
              <a:gdLst/>
              <a:ahLst/>
              <a:rect l="l" t="t" r="r" b="b"/>
              <a:pathLst>
                <a:path w="378544" h="5151">
                  <a:moveTo>
                    <a:pt x="0" y="3440"/>
                  </a:moveTo>
                  <a:cubicBezTo>
                    <a:pt x="10052" y="2941"/>
                    <a:pt x="37569" y="446"/>
                    <a:pt x="60310" y="446"/>
                  </a:cubicBezTo>
                  <a:cubicBezTo>
                    <a:pt x="83051" y="446"/>
                    <a:pt x="111924" y="3440"/>
                    <a:pt x="136447" y="3440"/>
                  </a:cubicBezTo>
                  <a:cubicBezTo>
                    <a:pt x="160971" y="3440"/>
                    <a:pt x="183070" y="232"/>
                    <a:pt x="207451" y="446"/>
                  </a:cubicBezTo>
                  <a:cubicBezTo>
                    <a:pt x="231832" y="660"/>
                    <a:pt x="257567" y="4794"/>
                    <a:pt x="282732" y="4723"/>
                  </a:cubicBezTo>
                  <a:cubicBezTo>
                    <a:pt x="307897" y="4652"/>
                    <a:pt x="342472" y="-53"/>
                    <a:pt x="358441" y="18"/>
                  </a:cubicBezTo>
                  <a:cubicBezTo>
                    <a:pt x="374410" y="89"/>
                    <a:pt x="375194" y="4296"/>
                    <a:pt x="378544" y="5151"/>
                  </a:cubicBezTo>
                </a:path>
              </a:pathLst>
            </a:custGeom>
            <a:noFill/>
            <a:ln w="9525">
              <a:solidFill>
                <a:srgbClr val="3455d8"/>
              </a:solidFill>
              <a:round/>
            </a:ln>
            <a:effectLst>
              <a:outerShdw algn="bl" blurRad="257040" dir="4746868" dist="95315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Google Shape;356;p81"/>
            <p:cNvSpPr/>
            <p:nvPr/>
          </p:nvSpPr>
          <p:spPr>
            <a:xfrm rot="10800000">
              <a:off x="-204840" y="4755960"/>
              <a:ext cx="9463320" cy="128520"/>
            </a:xfrm>
            <a:custGeom>
              <a:avLst/>
              <a:gdLst/>
              <a:ahLst/>
              <a:rect l="l" t="t" r="r" b="b"/>
              <a:pathLst>
                <a:path w="378544" h="5151">
                  <a:moveTo>
                    <a:pt x="0" y="3440"/>
                  </a:moveTo>
                  <a:cubicBezTo>
                    <a:pt x="10052" y="2941"/>
                    <a:pt x="37569" y="446"/>
                    <a:pt x="60310" y="446"/>
                  </a:cubicBezTo>
                  <a:cubicBezTo>
                    <a:pt x="83051" y="446"/>
                    <a:pt x="111924" y="3440"/>
                    <a:pt x="136447" y="3440"/>
                  </a:cubicBezTo>
                  <a:cubicBezTo>
                    <a:pt x="160971" y="3440"/>
                    <a:pt x="183070" y="232"/>
                    <a:pt x="207451" y="446"/>
                  </a:cubicBezTo>
                  <a:cubicBezTo>
                    <a:pt x="231832" y="660"/>
                    <a:pt x="257567" y="4794"/>
                    <a:pt x="282732" y="4723"/>
                  </a:cubicBezTo>
                  <a:cubicBezTo>
                    <a:pt x="307897" y="4652"/>
                    <a:pt x="342472" y="-53"/>
                    <a:pt x="358441" y="18"/>
                  </a:cubicBezTo>
                  <a:cubicBezTo>
                    <a:pt x="374410" y="89"/>
                    <a:pt x="375194" y="4296"/>
                    <a:pt x="378544" y="5151"/>
                  </a:cubicBezTo>
                </a:path>
              </a:pathLst>
            </a:custGeom>
            <a:noFill/>
            <a:ln w="9525">
              <a:solidFill>
                <a:srgbClr val="3455d8"/>
              </a:solidFill>
              <a:round/>
            </a:ln>
            <a:effectLst>
              <a:outerShdw algn="bl" blurRad="257040" dir="4746868" dist="95315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214" name="Google Shape;357;p81" descr=""/>
          <p:cNvPicPr/>
          <p:nvPr/>
        </p:nvPicPr>
        <p:blipFill>
          <a:blip r:embed="rId2">
            <a:alphaModFix amt="5000"/>
          </a:blip>
          <a:srcRect l="0" t="12520" r="0" b="12455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 w="0">
            <a:noFill/>
          </a:ln>
        </p:spPr>
      </p:pic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72000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3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title"/>
          </p:nvPr>
        </p:nvSpPr>
        <p:spPr>
          <a:xfrm>
            <a:off x="341928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3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7" name="PlaceHolder 3"/>
          <p:cNvSpPr>
            <a:spLocks noGrp="1"/>
          </p:cNvSpPr>
          <p:nvPr>
            <p:ph type="title"/>
          </p:nvPr>
        </p:nvSpPr>
        <p:spPr>
          <a:xfrm>
            <a:off x="720000" y="29055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3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4"/>
          <p:cNvSpPr>
            <a:spLocks noGrp="1"/>
          </p:cNvSpPr>
          <p:nvPr>
            <p:ph type="title"/>
          </p:nvPr>
        </p:nvSpPr>
        <p:spPr>
          <a:xfrm>
            <a:off x="3419280" y="29055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3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9" name="PlaceHolder 5"/>
          <p:cNvSpPr>
            <a:spLocks noGrp="1"/>
          </p:cNvSpPr>
          <p:nvPr>
            <p:ph type="title"/>
          </p:nvPr>
        </p:nvSpPr>
        <p:spPr>
          <a:xfrm>
            <a:off x="6118560" y="147240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3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6"/>
          <p:cNvSpPr>
            <a:spLocks noGrp="1"/>
          </p:cNvSpPr>
          <p:nvPr>
            <p:ph type="title"/>
          </p:nvPr>
        </p:nvSpPr>
        <p:spPr>
          <a:xfrm>
            <a:off x="6118560" y="29055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23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1" name="PlaceHolder 7"/>
          <p:cNvSpPr>
            <a:spLocks noGrp="1"/>
          </p:cNvSpPr>
          <p:nvPr>
            <p:ph type="title"/>
          </p:nvPr>
        </p:nvSpPr>
        <p:spPr>
          <a:xfrm>
            <a:off x="1554120" y="540000"/>
            <a:ext cx="603540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r>
              <a:rPr b="0" lang="el-GR" sz="31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PlaceHolder 8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Δεύτερο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Τρίτο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l-GR" sz="1400" spc="-1" strike="noStrike">
                <a:solidFill>
                  <a:srgbClr val="000000"/>
                </a:solidFill>
                <a:latin typeface="Arial"/>
              </a:rPr>
              <a:t>Τέταρτο επίπεδο διάρθρωσης</a:t>
            </a:r>
            <a:endParaRPr b="0" lang="el-G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Πέμπτο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Έκτο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l-GR" sz="2000" spc="-1" strike="noStrike">
                <a:solidFill>
                  <a:srgbClr val="000000"/>
                </a:solidFill>
                <a:latin typeface="Arial"/>
              </a:rPr>
              <a:t>Έβδομο επίπεδο διάρθρωσης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1133280" y="830160"/>
            <a:ext cx="4122720" cy="330804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rgbClr val="f78436"/>
                </a:solidFill>
                <a:latin typeface="Arial"/>
                <a:ea typeface="Arial"/>
              </a:rPr>
              <a:t>THRILLER: </a:t>
            </a:r>
            <a:endParaRPr b="0" lang="el-GR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rgbClr val="f78436"/>
                </a:solidFill>
                <a:latin typeface="Arial"/>
                <a:ea typeface="Arial"/>
              </a:rPr>
              <a:t>ΤΟ ALBUM ΚΑΙ ΤΟ ΜΟΥΣΙΚΟ</a:t>
            </a:r>
            <a:endParaRPr b="0" lang="el-GR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4000" spc="-1" strike="noStrike">
                <a:solidFill>
                  <a:srgbClr val="f78436"/>
                </a:solidFill>
                <a:latin typeface="Arial"/>
                <a:ea typeface="Arial"/>
              </a:rPr>
              <a:t>ΒΙΝΤΕΟ</a:t>
            </a:r>
            <a:r>
              <a:rPr b="0" lang="en" sz="5500" spc="-1" strike="noStrike">
                <a:solidFill>
                  <a:srgbClr val="f78436"/>
                </a:solidFill>
                <a:latin typeface="Syncopate"/>
                <a:ea typeface="Syncopate"/>
              </a:rPr>
              <a:t> </a:t>
            </a:r>
            <a:endParaRPr b="0" lang="el-GR" sz="55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60" name="Google Shape;571;p1"/>
          <p:cNvGrpSpPr/>
          <p:nvPr/>
        </p:nvGrpSpPr>
        <p:grpSpPr>
          <a:xfrm>
            <a:off x="1328760" y="4138560"/>
            <a:ext cx="5772600" cy="655560"/>
            <a:chOff x="1328760" y="4138560"/>
            <a:chExt cx="5772600" cy="655560"/>
          </a:xfrm>
        </p:grpSpPr>
        <p:sp>
          <p:nvSpPr>
            <p:cNvPr id="261" name="Google Shape;572;p1"/>
            <p:cNvSpPr/>
            <p:nvPr/>
          </p:nvSpPr>
          <p:spPr>
            <a:xfrm>
              <a:off x="1803960" y="4466520"/>
              <a:ext cx="529740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9050">
              <a:solidFill>
                <a:srgbClr val="f78436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62" name="Google Shape;574;p1"/>
            <p:cNvGrpSpPr/>
            <p:nvPr/>
          </p:nvGrpSpPr>
          <p:grpSpPr>
            <a:xfrm>
              <a:off x="1328760" y="4138560"/>
              <a:ext cx="475200" cy="655560"/>
              <a:chOff x="1328760" y="4138560"/>
              <a:chExt cx="475200" cy="655560"/>
            </a:xfrm>
          </p:grpSpPr>
          <p:sp>
            <p:nvSpPr>
              <p:cNvPr id="263" name="Google Shape;573;p1"/>
              <p:cNvSpPr/>
              <p:nvPr/>
            </p:nvSpPr>
            <p:spPr>
              <a:xfrm>
                <a:off x="1328760" y="4138560"/>
                <a:ext cx="475200" cy="655560"/>
              </a:xfrm>
              <a:prstGeom prst="star4">
                <a:avLst>
                  <a:gd name="adj" fmla="val 10830"/>
                </a:avLst>
              </a:prstGeom>
              <a:noFill/>
              <a:ln w="19050">
                <a:solidFill>
                  <a:srgbClr val="f78436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64" name="Google Shape;575;p1"/>
              <p:cNvSpPr/>
              <p:nvPr/>
            </p:nvSpPr>
            <p:spPr>
              <a:xfrm>
                <a:off x="1531440" y="4431240"/>
                <a:ext cx="69120" cy="69840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</p:grpSp>
      <p:pic>
        <p:nvPicPr>
          <p:cNvPr id="265" name="Google Shape;576;p1" descr=""/>
          <p:cNvPicPr/>
          <p:nvPr/>
        </p:nvPicPr>
        <p:blipFill>
          <a:blip r:embed="rId1"/>
          <a:stretch/>
        </p:blipFill>
        <p:spPr>
          <a:xfrm>
            <a:off x="5258520" y="1310040"/>
            <a:ext cx="3521520" cy="1980720"/>
          </a:xfrm>
          <a:prstGeom prst="rect">
            <a:avLst/>
          </a:prstGeom>
          <a:ln w="0">
            <a:noFill/>
          </a:ln>
        </p:spPr>
      </p:pic>
      <p:grpSp>
        <p:nvGrpSpPr>
          <p:cNvPr id="266" name="Google Shape;577;p1"/>
          <p:cNvGrpSpPr/>
          <p:nvPr/>
        </p:nvGrpSpPr>
        <p:grpSpPr>
          <a:xfrm>
            <a:off x="5093280" y="1167480"/>
            <a:ext cx="3851640" cy="3169080"/>
            <a:chOff x="5093280" y="1167480"/>
            <a:chExt cx="3851640" cy="3169080"/>
          </a:xfrm>
        </p:grpSpPr>
        <p:sp>
          <p:nvSpPr>
            <p:cNvPr id="267" name="Google Shape;578;p1"/>
            <p:cNvSpPr/>
            <p:nvPr/>
          </p:nvSpPr>
          <p:spPr>
            <a:xfrm>
              <a:off x="6444360" y="3812400"/>
              <a:ext cx="1155240" cy="524160"/>
            </a:xfrm>
            <a:custGeom>
              <a:avLst/>
              <a:gdLst/>
              <a:ahLst/>
              <a:rect l="l" t="t" r="r" b="b"/>
              <a:pathLst>
                <a:path fill="none" w="43743" h="19856">
                  <a:moveTo>
                    <a:pt x="36180" y="0"/>
                  </a:moveTo>
                  <a:lnTo>
                    <a:pt x="37599" y="13610"/>
                  </a:lnTo>
                  <a:cubicBezTo>
                    <a:pt x="37599" y="13610"/>
                    <a:pt x="37700" y="15436"/>
                    <a:pt x="39327" y="16452"/>
                  </a:cubicBezTo>
                  <a:cubicBezTo>
                    <a:pt x="40951" y="17465"/>
                    <a:pt x="42775" y="18381"/>
                    <a:pt x="42775" y="18381"/>
                  </a:cubicBezTo>
                  <a:cubicBezTo>
                    <a:pt x="42775" y="18381"/>
                    <a:pt x="43742" y="19245"/>
                    <a:pt x="42775" y="19855"/>
                  </a:cubicBezTo>
                  <a:lnTo>
                    <a:pt x="966" y="19855"/>
                  </a:lnTo>
                  <a:cubicBezTo>
                    <a:pt x="1" y="19245"/>
                    <a:pt x="966" y="18381"/>
                    <a:pt x="966" y="18381"/>
                  </a:cubicBezTo>
                  <a:cubicBezTo>
                    <a:pt x="966" y="18381"/>
                    <a:pt x="2792" y="17465"/>
                    <a:pt x="4419" y="16452"/>
                  </a:cubicBezTo>
                  <a:cubicBezTo>
                    <a:pt x="6043" y="15436"/>
                    <a:pt x="6144" y="13610"/>
                    <a:pt x="6144" y="13610"/>
                  </a:cubicBezTo>
                  <a:lnTo>
                    <a:pt x="7568" y="0"/>
                  </a:lnTo>
                  <a:close/>
                </a:path>
              </a:pathLst>
            </a:custGeom>
            <a:noFill/>
            <a:ln w="19050">
              <a:solidFill>
                <a:srgbClr val="3455d8"/>
              </a:solidFill>
              <a:miter/>
            </a:ln>
            <a:effectLst>
              <a:outerShdw algn="bl" blurRad="285840" dir="4744631" dist="104493" rotWithShape="0">
                <a:schemeClr val="lt2">
                  <a:alpha val="49800"/>
                </a:scheme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68" name="Google Shape;579;p1"/>
            <p:cNvSpPr/>
            <p:nvPr/>
          </p:nvSpPr>
          <p:spPr>
            <a:xfrm>
              <a:off x="5093280" y="1167480"/>
              <a:ext cx="3851640" cy="2644560"/>
            </a:xfrm>
            <a:custGeom>
              <a:avLst/>
              <a:gdLst/>
              <a:ahLst/>
              <a:rect l="l" t="t" r="r" b="b"/>
              <a:pathLst>
                <a:path fill="none" w="145812" h="100118">
                  <a:moveTo>
                    <a:pt x="145811" y="97681"/>
                  </a:moveTo>
                  <a:cubicBezTo>
                    <a:pt x="145811" y="99030"/>
                    <a:pt x="144717" y="100117"/>
                    <a:pt x="143370" y="100117"/>
                  </a:cubicBezTo>
                  <a:lnTo>
                    <a:pt x="2435" y="100117"/>
                  </a:lnTo>
                  <a:cubicBezTo>
                    <a:pt x="1093" y="100117"/>
                    <a:pt x="0" y="99030"/>
                    <a:pt x="0" y="97681"/>
                  </a:cubicBezTo>
                  <a:lnTo>
                    <a:pt x="0" y="2437"/>
                  </a:lnTo>
                  <a:cubicBezTo>
                    <a:pt x="0" y="1094"/>
                    <a:pt x="1093" y="1"/>
                    <a:pt x="2435" y="1"/>
                  </a:cubicBezTo>
                  <a:lnTo>
                    <a:pt x="143370" y="1"/>
                  </a:lnTo>
                  <a:cubicBezTo>
                    <a:pt x="144717" y="1"/>
                    <a:pt x="145811" y="1094"/>
                    <a:pt x="145811" y="2437"/>
                  </a:cubicBezTo>
                  <a:close/>
                </a:path>
              </a:pathLst>
            </a:custGeom>
            <a:noFill/>
            <a:ln w="19050">
              <a:solidFill>
                <a:srgbClr val="3455d8"/>
              </a:solidFill>
              <a:miter/>
            </a:ln>
            <a:effectLst>
              <a:outerShdw algn="bl" blurRad="285840" dir="4744631" dist="104493" rotWithShape="0">
                <a:schemeClr val="lt2">
                  <a:alpha val="49800"/>
                </a:scheme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69" name="Google Shape;580;p1"/>
            <p:cNvSpPr/>
            <p:nvPr/>
          </p:nvSpPr>
          <p:spPr>
            <a:xfrm>
              <a:off x="5093280" y="1167480"/>
              <a:ext cx="3851640" cy="2290320"/>
            </a:xfrm>
            <a:custGeom>
              <a:avLst/>
              <a:gdLst/>
              <a:ahLst/>
              <a:rect l="l" t="t" r="r" b="b"/>
              <a:pathLst>
                <a:path fill="none" w="145812" h="86717">
                  <a:moveTo>
                    <a:pt x="145811" y="2437"/>
                  </a:moveTo>
                  <a:cubicBezTo>
                    <a:pt x="145811" y="1094"/>
                    <a:pt x="144717" y="1"/>
                    <a:pt x="143370" y="1"/>
                  </a:cubicBezTo>
                  <a:lnTo>
                    <a:pt x="2435" y="1"/>
                  </a:lnTo>
                  <a:cubicBezTo>
                    <a:pt x="1093" y="1"/>
                    <a:pt x="0" y="1094"/>
                    <a:pt x="0" y="2437"/>
                  </a:cubicBezTo>
                  <a:lnTo>
                    <a:pt x="0" y="86717"/>
                  </a:lnTo>
                  <a:lnTo>
                    <a:pt x="145811" y="86717"/>
                  </a:lnTo>
                  <a:close/>
                </a:path>
              </a:pathLst>
            </a:custGeom>
            <a:noFill/>
            <a:ln w="19050">
              <a:solidFill>
                <a:srgbClr val="3455d8"/>
              </a:solidFill>
              <a:miter/>
            </a:ln>
            <a:effectLst>
              <a:outerShdw algn="bl" blurRad="285840" dir="4744631" dist="104493" rotWithShape="0">
                <a:schemeClr val="lt2">
                  <a:alpha val="49800"/>
                </a:scheme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0" name="Google Shape;581;p1"/>
            <p:cNvSpPr/>
            <p:nvPr/>
          </p:nvSpPr>
          <p:spPr>
            <a:xfrm>
              <a:off x="6946920" y="3555720"/>
              <a:ext cx="144360" cy="144000"/>
            </a:xfrm>
            <a:custGeom>
              <a:avLst/>
              <a:gdLst/>
              <a:ahLst/>
              <a:rect l="l" t="t" r="r" b="b"/>
              <a:pathLst>
                <a:path fill="none" w="5473" h="5458">
                  <a:moveTo>
                    <a:pt x="5473" y="2731"/>
                  </a:moveTo>
                  <a:cubicBezTo>
                    <a:pt x="5473" y="4237"/>
                    <a:pt x="4247" y="5457"/>
                    <a:pt x="2737" y="5457"/>
                  </a:cubicBezTo>
                  <a:cubicBezTo>
                    <a:pt x="1226" y="5457"/>
                    <a:pt x="1" y="4237"/>
                    <a:pt x="1" y="2731"/>
                  </a:cubicBezTo>
                  <a:cubicBezTo>
                    <a:pt x="1" y="1226"/>
                    <a:pt x="1226" y="0"/>
                    <a:pt x="2737" y="0"/>
                  </a:cubicBezTo>
                  <a:cubicBezTo>
                    <a:pt x="4247" y="0"/>
                    <a:pt x="5473" y="1226"/>
                    <a:pt x="5473" y="2731"/>
                  </a:cubicBezTo>
                  <a:close/>
                </a:path>
              </a:pathLst>
            </a:custGeom>
            <a:noFill/>
            <a:ln w="19050">
              <a:solidFill>
                <a:srgbClr val="3455d8"/>
              </a:solidFill>
              <a:miter/>
            </a:ln>
            <a:effectLst>
              <a:outerShdw algn="bl" blurRad="285840" dir="4744631" dist="104493" rotWithShape="0">
                <a:schemeClr val="lt2">
                  <a:alpha val="49800"/>
                </a:scheme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1" name="Google Shape;582;p1"/>
            <p:cNvSpPr/>
            <p:nvPr/>
          </p:nvSpPr>
          <p:spPr>
            <a:xfrm>
              <a:off x="5244840" y="1313640"/>
              <a:ext cx="3548520" cy="1987200"/>
            </a:xfrm>
            <a:custGeom>
              <a:avLst/>
              <a:gdLst/>
              <a:ahLst/>
              <a:rect l="l" t="t" r="r" b="b"/>
              <a:pathLst>
                <a:path fill="none" w="134338" h="75243">
                  <a:moveTo>
                    <a:pt x="134337" y="74937"/>
                  </a:moveTo>
                  <a:cubicBezTo>
                    <a:pt x="134337" y="75106"/>
                    <a:pt x="134201" y="75242"/>
                    <a:pt x="134032" y="75242"/>
                  </a:cubicBezTo>
                  <a:lnTo>
                    <a:pt x="305" y="75242"/>
                  </a:lnTo>
                  <a:cubicBezTo>
                    <a:pt x="137" y="75242"/>
                    <a:pt x="0" y="75106"/>
                    <a:pt x="0" y="74937"/>
                  </a:cubicBezTo>
                  <a:lnTo>
                    <a:pt x="0" y="306"/>
                  </a:lnTo>
                  <a:cubicBezTo>
                    <a:pt x="0" y="137"/>
                    <a:pt x="137" y="1"/>
                    <a:pt x="305" y="1"/>
                  </a:cubicBezTo>
                  <a:lnTo>
                    <a:pt x="134032" y="1"/>
                  </a:lnTo>
                  <a:cubicBezTo>
                    <a:pt x="134201" y="1"/>
                    <a:pt x="134337" y="137"/>
                    <a:pt x="134337" y="306"/>
                  </a:cubicBezTo>
                  <a:close/>
                </a:path>
              </a:pathLst>
            </a:custGeom>
            <a:noFill/>
            <a:ln w="19050">
              <a:solidFill>
                <a:srgbClr val="3455d8"/>
              </a:solidFill>
              <a:miter/>
            </a:ln>
            <a:effectLst>
              <a:outerShdw algn="bl" blurRad="285840" dir="4744631" dist="104493" rotWithShape="0">
                <a:schemeClr val="lt2">
                  <a:alpha val="49800"/>
                </a:scheme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437328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100" spc="-1" strike="noStrike">
                <a:solidFill>
                  <a:srgbClr val="ffffff"/>
                </a:solidFill>
                <a:latin typeface="Syncopate"/>
                <a:ea typeface="Syncopate"/>
              </a:rPr>
              <a:t>ΣΥΝΤΕΛΕΣΤΕΣ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720000" y="1373040"/>
            <a:ext cx="7504920" cy="28785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buNone/>
              <a:tabLst>
                <a:tab algn="l" pos="0"/>
              </a:tabLst>
            </a:pPr>
            <a:r>
              <a:rPr b="1" lang="en" sz="2100" spc="-1" strike="noStrike">
                <a:solidFill>
                  <a:srgbClr val="ffffff"/>
                </a:solidFill>
                <a:latin typeface="Arial"/>
                <a:ea typeface="Arial"/>
              </a:rPr>
              <a:t>Eρμηνευτής:</a:t>
            </a:r>
            <a:r>
              <a:rPr b="0" lang="en" sz="2100" spc="-1" strike="noStrike">
                <a:solidFill>
                  <a:srgbClr val="ffffff"/>
                </a:solidFill>
                <a:latin typeface="Arial"/>
                <a:ea typeface="Arial"/>
              </a:rPr>
              <a:t> Michael Jackson. Ο Jackson ήταν ο κεντρικός ερμηνευτής και η αισθητική του βίντεο βασίστηκε στην προσωπικότητα και τις ιδέες του.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1" lang="en" sz="2100" spc="-1" strike="noStrike">
                <a:solidFill>
                  <a:srgbClr val="ffffff"/>
                </a:solidFill>
                <a:latin typeface="Arial"/>
                <a:ea typeface="Arial"/>
              </a:rPr>
              <a:t>Σκηνοθέτης: Jo</a:t>
            </a:r>
            <a:r>
              <a:rPr b="0" lang="en" sz="2100" spc="-1" strike="noStrike">
                <a:solidFill>
                  <a:srgbClr val="ffffff"/>
                </a:solidFill>
                <a:latin typeface="Arial"/>
                <a:ea typeface="Arial"/>
              </a:rPr>
              <a:t>hn Landis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1" lang="en" sz="2100" spc="-1" strike="noStrike">
                <a:solidFill>
                  <a:srgbClr val="ffffff"/>
                </a:solidFill>
                <a:latin typeface="Arial"/>
                <a:ea typeface="Arial"/>
              </a:rPr>
              <a:t>Παραγωγός</a:t>
            </a:r>
            <a:r>
              <a:rPr b="0" lang="en" sz="2100" spc="-1" strike="noStrike">
                <a:solidFill>
                  <a:srgbClr val="ffffff"/>
                </a:solidFill>
                <a:latin typeface="Arial"/>
                <a:ea typeface="Arial"/>
              </a:rPr>
              <a:t> (υπεύθυνος για τη διαχείριση και την εποπτεία της παραγωγής ενός μουσικού έργου): Quincy Jones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6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74" name="Google Shape;589;p7"/>
          <p:cNvGrpSpPr/>
          <p:nvPr/>
        </p:nvGrpSpPr>
        <p:grpSpPr>
          <a:xfrm>
            <a:off x="5925240" y="3088440"/>
            <a:ext cx="4545720" cy="4427280"/>
            <a:chOff x="5925240" y="3088440"/>
            <a:chExt cx="4545720" cy="4427280"/>
          </a:xfrm>
        </p:grpSpPr>
        <p:sp>
          <p:nvSpPr>
            <p:cNvPr id="275" name="Google Shape;590;p7"/>
            <p:cNvSpPr/>
            <p:nvPr/>
          </p:nvSpPr>
          <p:spPr>
            <a:xfrm rot="16200000">
              <a:off x="5984280" y="3029040"/>
              <a:ext cx="4427280" cy="4545720"/>
            </a:xfrm>
            <a:custGeom>
              <a:avLst/>
              <a:gdLst/>
              <a:ahLst/>
              <a:rect l="l" t="t" r="r" b="b"/>
              <a:pathLst>
                <a:path w="67269" h="69063">
                  <a:moveTo>
                    <a:pt x="19555" y="753"/>
                  </a:moveTo>
                  <a:cubicBezTo>
                    <a:pt x="21181" y="753"/>
                    <a:pt x="22803" y="887"/>
                    <a:pt x="24264" y="1009"/>
                  </a:cubicBezTo>
                  <a:cubicBezTo>
                    <a:pt x="29387" y="1439"/>
                    <a:pt x="35942" y="2341"/>
                    <a:pt x="37085" y="8394"/>
                  </a:cubicBezTo>
                  <a:lnTo>
                    <a:pt x="37085" y="8394"/>
                  </a:lnTo>
                  <a:cubicBezTo>
                    <a:pt x="37085" y="8395"/>
                    <a:pt x="37085" y="8396"/>
                    <a:pt x="37086" y="8397"/>
                  </a:cubicBezTo>
                  <a:cubicBezTo>
                    <a:pt x="37086" y="8397"/>
                    <a:pt x="37086" y="8397"/>
                    <a:pt x="37086" y="8397"/>
                  </a:cubicBezTo>
                  <a:lnTo>
                    <a:pt x="37086" y="8397"/>
                  </a:lnTo>
                  <a:cubicBezTo>
                    <a:pt x="37086" y="8399"/>
                    <a:pt x="37086" y="8401"/>
                    <a:pt x="37087" y="8403"/>
                  </a:cubicBezTo>
                  <a:lnTo>
                    <a:pt x="37087" y="8403"/>
                  </a:lnTo>
                  <a:cubicBezTo>
                    <a:pt x="37674" y="11582"/>
                    <a:pt x="39202" y="14321"/>
                    <a:pt x="42645" y="14775"/>
                  </a:cubicBezTo>
                  <a:cubicBezTo>
                    <a:pt x="43253" y="14855"/>
                    <a:pt x="43860" y="14886"/>
                    <a:pt x="44467" y="14886"/>
                  </a:cubicBezTo>
                  <a:cubicBezTo>
                    <a:pt x="46612" y="14886"/>
                    <a:pt x="48749" y="14496"/>
                    <a:pt x="50895" y="14496"/>
                  </a:cubicBezTo>
                  <a:cubicBezTo>
                    <a:pt x="51622" y="14496"/>
                    <a:pt x="52349" y="14541"/>
                    <a:pt x="53079" y="14660"/>
                  </a:cubicBezTo>
                  <a:cubicBezTo>
                    <a:pt x="56655" y="15247"/>
                    <a:pt x="60436" y="17247"/>
                    <a:pt x="61313" y="21027"/>
                  </a:cubicBezTo>
                  <a:cubicBezTo>
                    <a:pt x="62258" y="25087"/>
                    <a:pt x="59223" y="28527"/>
                    <a:pt x="57192" y="31674"/>
                  </a:cubicBezTo>
                  <a:cubicBezTo>
                    <a:pt x="56196" y="33221"/>
                    <a:pt x="55378" y="34882"/>
                    <a:pt x="55097" y="36715"/>
                  </a:cubicBezTo>
                  <a:cubicBezTo>
                    <a:pt x="54792" y="38703"/>
                    <a:pt x="55265" y="40709"/>
                    <a:pt x="56125" y="42508"/>
                  </a:cubicBezTo>
                  <a:cubicBezTo>
                    <a:pt x="57032" y="44407"/>
                    <a:pt x="58554" y="45965"/>
                    <a:pt x="60293" y="47130"/>
                  </a:cubicBezTo>
                  <a:cubicBezTo>
                    <a:pt x="61726" y="48090"/>
                    <a:pt x="63457" y="48647"/>
                    <a:pt x="64622" y="49972"/>
                  </a:cubicBezTo>
                  <a:cubicBezTo>
                    <a:pt x="65918" y="51447"/>
                    <a:pt x="65596" y="53770"/>
                    <a:pt x="65154" y="55507"/>
                  </a:cubicBezTo>
                  <a:cubicBezTo>
                    <a:pt x="64711" y="57240"/>
                    <a:pt x="63876" y="58834"/>
                    <a:pt x="62848" y="60286"/>
                  </a:cubicBezTo>
                  <a:cubicBezTo>
                    <a:pt x="60687" y="63331"/>
                    <a:pt x="57456" y="65606"/>
                    <a:pt x="54011" y="66992"/>
                  </a:cubicBezTo>
                  <a:cubicBezTo>
                    <a:pt x="51806" y="67879"/>
                    <a:pt x="49422" y="68394"/>
                    <a:pt x="47043" y="68394"/>
                  </a:cubicBezTo>
                  <a:cubicBezTo>
                    <a:pt x="45818" y="68394"/>
                    <a:pt x="44595" y="68257"/>
                    <a:pt x="43398" y="67965"/>
                  </a:cubicBezTo>
                  <a:cubicBezTo>
                    <a:pt x="39433" y="66998"/>
                    <a:pt x="36829" y="64095"/>
                    <a:pt x="34524" y="60918"/>
                  </a:cubicBezTo>
                  <a:cubicBezTo>
                    <a:pt x="32326" y="57891"/>
                    <a:pt x="30123" y="54517"/>
                    <a:pt x="26521" y="53042"/>
                  </a:cubicBezTo>
                  <a:cubicBezTo>
                    <a:pt x="24805" y="52340"/>
                    <a:pt x="23043" y="52118"/>
                    <a:pt x="21261" y="52118"/>
                  </a:cubicBezTo>
                  <a:cubicBezTo>
                    <a:pt x="18191" y="52118"/>
                    <a:pt x="15059" y="52776"/>
                    <a:pt x="11984" y="52776"/>
                  </a:cubicBezTo>
                  <a:cubicBezTo>
                    <a:pt x="11540" y="52776"/>
                    <a:pt x="11097" y="52763"/>
                    <a:pt x="10655" y="52731"/>
                  </a:cubicBezTo>
                  <a:cubicBezTo>
                    <a:pt x="6284" y="52420"/>
                    <a:pt x="2264" y="49178"/>
                    <a:pt x="1703" y="44694"/>
                  </a:cubicBezTo>
                  <a:cubicBezTo>
                    <a:pt x="1422" y="42459"/>
                    <a:pt x="2330" y="40364"/>
                    <a:pt x="3865" y="38782"/>
                  </a:cubicBezTo>
                  <a:cubicBezTo>
                    <a:pt x="5328" y="37264"/>
                    <a:pt x="7244" y="36261"/>
                    <a:pt x="8773" y="34804"/>
                  </a:cubicBezTo>
                  <a:cubicBezTo>
                    <a:pt x="10458" y="33198"/>
                    <a:pt x="11114" y="31143"/>
                    <a:pt x="11395" y="28879"/>
                  </a:cubicBezTo>
                  <a:cubicBezTo>
                    <a:pt x="11700" y="26396"/>
                    <a:pt x="11598" y="23857"/>
                    <a:pt x="11144" y="21404"/>
                  </a:cubicBezTo>
                  <a:cubicBezTo>
                    <a:pt x="10231" y="16446"/>
                    <a:pt x="8027" y="11675"/>
                    <a:pt x="9407" y="6570"/>
                  </a:cubicBezTo>
                  <a:cubicBezTo>
                    <a:pt x="10720" y="1733"/>
                    <a:pt x="15151" y="753"/>
                    <a:pt x="19555" y="753"/>
                  </a:cubicBezTo>
                  <a:close/>
                  <a:moveTo>
                    <a:pt x="19310" y="1"/>
                  </a:moveTo>
                  <a:cubicBezTo>
                    <a:pt x="16366" y="1"/>
                    <a:pt x="13292" y="551"/>
                    <a:pt x="11031" y="2466"/>
                  </a:cubicBezTo>
                  <a:cubicBezTo>
                    <a:pt x="7633" y="5344"/>
                    <a:pt x="7961" y="10815"/>
                    <a:pt x="8809" y="14715"/>
                  </a:cubicBezTo>
                  <a:cubicBezTo>
                    <a:pt x="9330" y="17116"/>
                    <a:pt x="10088" y="19462"/>
                    <a:pt x="10535" y="21881"/>
                  </a:cubicBezTo>
                  <a:cubicBezTo>
                    <a:pt x="11025" y="24521"/>
                    <a:pt x="11019" y="27393"/>
                    <a:pt x="10529" y="30026"/>
                  </a:cubicBezTo>
                  <a:cubicBezTo>
                    <a:pt x="10033" y="32666"/>
                    <a:pt x="8475" y="34331"/>
                    <a:pt x="6391" y="35879"/>
                  </a:cubicBezTo>
                  <a:cubicBezTo>
                    <a:pt x="4766" y="37085"/>
                    <a:pt x="3148" y="38231"/>
                    <a:pt x="2062" y="39976"/>
                  </a:cubicBezTo>
                  <a:cubicBezTo>
                    <a:pt x="1" y="43278"/>
                    <a:pt x="1117" y="47362"/>
                    <a:pt x="3572" y="50097"/>
                  </a:cubicBezTo>
                  <a:cubicBezTo>
                    <a:pt x="5941" y="52733"/>
                    <a:pt x="9104" y="53437"/>
                    <a:pt x="12385" y="53437"/>
                  </a:cubicBezTo>
                  <a:cubicBezTo>
                    <a:pt x="13563" y="53437"/>
                    <a:pt x="14757" y="53346"/>
                    <a:pt x="15934" y="53221"/>
                  </a:cubicBezTo>
                  <a:cubicBezTo>
                    <a:pt x="17701" y="53034"/>
                    <a:pt x="19471" y="52818"/>
                    <a:pt x="21237" y="52818"/>
                  </a:cubicBezTo>
                  <a:cubicBezTo>
                    <a:pt x="22299" y="52818"/>
                    <a:pt x="23361" y="52896"/>
                    <a:pt x="24420" y="53107"/>
                  </a:cubicBezTo>
                  <a:cubicBezTo>
                    <a:pt x="26600" y="53544"/>
                    <a:pt x="28450" y="54738"/>
                    <a:pt x="30010" y="56284"/>
                  </a:cubicBezTo>
                  <a:cubicBezTo>
                    <a:pt x="32840" y="59103"/>
                    <a:pt x="34608" y="62805"/>
                    <a:pt x="37540" y="65553"/>
                  </a:cubicBezTo>
                  <a:cubicBezTo>
                    <a:pt x="40186" y="68034"/>
                    <a:pt x="43530" y="69063"/>
                    <a:pt x="46955" y="69063"/>
                  </a:cubicBezTo>
                  <a:cubicBezTo>
                    <a:pt x="50379" y="69063"/>
                    <a:pt x="53885" y="68034"/>
                    <a:pt x="56853" y="66400"/>
                  </a:cubicBezTo>
                  <a:cubicBezTo>
                    <a:pt x="59910" y="64710"/>
                    <a:pt x="62591" y="62244"/>
                    <a:pt x="64353" y="59217"/>
                  </a:cubicBezTo>
                  <a:cubicBezTo>
                    <a:pt x="65871" y="56612"/>
                    <a:pt x="67268" y="52390"/>
                    <a:pt x="65267" y="49691"/>
                  </a:cubicBezTo>
                  <a:cubicBezTo>
                    <a:pt x="64347" y="48443"/>
                    <a:pt x="62801" y="47768"/>
                    <a:pt x="61481" y="47034"/>
                  </a:cubicBezTo>
                  <a:cubicBezTo>
                    <a:pt x="59433" y="45893"/>
                    <a:pt x="57784" y="44257"/>
                    <a:pt x="56715" y="42161"/>
                  </a:cubicBezTo>
                  <a:cubicBezTo>
                    <a:pt x="55676" y="40113"/>
                    <a:pt x="55425" y="37760"/>
                    <a:pt x="56053" y="35563"/>
                  </a:cubicBezTo>
                  <a:cubicBezTo>
                    <a:pt x="56578" y="33711"/>
                    <a:pt x="57718" y="32081"/>
                    <a:pt x="58799" y="30510"/>
                  </a:cubicBezTo>
                  <a:cubicBezTo>
                    <a:pt x="60824" y="27559"/>
                    <a:pt x="62795" y="24365"/>
                    <a:pt x="61929" y="20633"/>
                  </a:cubicBezTo>
                  <a:cubicBezTo>
                    <a:pt x="61141" y="17247"/>
                    <a:pt x="57898" y="15222"/>
                    <a:pt x="54763" y="14332"/>
                  </a:cubicBezTo>
                  <a:cubicBezTo>
                    <a:pt x="53405" y="13946"/>
                    <a:pt x="51985" y="13763"/>
                    <a:pt x="50572" y="13763"/>
                  </a:cubicBezTo>
                  <a:cubicBezTo>
                    <a:pt x="50300" y="13763"/>
                    <a:pt x="50029" y="13770"/>
                    <a:pt x="49758" y="13783"/>
                  </a:cubicBezTo>
                  <a:cubicBezTo>
                    <a:pt x="47997" y="13866"/>
                    <a:pt x="46253" y="14159"/>
                    <a:pt x="44480" y="14189"/>
                  </a:cubicBezTo>
                  <a:cubicBezTo>
                    <a:pt x="44398" y="14190"/>
                    <a:pt x="44315" y="14191"/>
                    <a:pt x="44233" y="14191"/>
                  </a:cubicBezTo>
                  <a:cubicBezTo>
                    <a:pt x="42814" y="14191"/>
                    <a:pt x="41388" y="13980"/>
                    <a:pt x="40203" y="13150"/>
                  </a:cubicBezTo>
                  <a:cubicBezTo>
                    <a:pt x="38639" y="12058"/>
                    <a:pt x="38072" y="9985"/>
                    <a:pt x="37749" y="8218"/>
                  </a:cubicBezTo>
                  <a:cubicBezTo>
                    <a:pt x="36339" y="722"/>
                    <a:pt x="27340" y="520"/>
                    <a:pt x="21297" y="77"/>
                  </a:cubicBezTo>
                  <a:cubicBezTo>
                    <a:pt x="20649" y="30"/>
                    <a:pt x="19983" y="1"/>
                    <a:pt x="1931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6" name="Google Shape;591;p7"/>
            <p:cNvSpPr/>
            <p:nvPr/>
          </p:nvSpPr>
          <p:spPr>
            <a:xfrm rot="16200000">
              <a:off x="7783560" y="4938120"/>
              <a:ext cx="878760" cy="871200"/>
            </a:xfrm>
            <a:custGeom>
              <a:avLst/>
              <a:gdLst/>
              <a:ahLst/>
              <a:rect l="l" t="t" r="r" b="b"/>
              <a:pathLst>
                <a:path w="13355" h="13241">
                  <a:moveTo>
                    <a:pt x="6926" y="233"/>
                  </a:moveTo>
                  <a:cubicBezTo>
                    <a:pt x="7462" y="233"/>
                    <a:pt x="7999" y="315"/>
                    <a:pt x="8517" y="483"/>
                  </a:cubicBezTo>
                  <a:cubicBezTo>
                    <a:pt x="11419" y="1594"/>
                    <a:pt x="12255" y="4796"/>
                    <a:pt x="12583" y="7583"/>
                  </a:cubicBezTo>
                  <a:cubicBezTo>
                    <a:pt x="12832" y="9634"/>
                    <a:pt x="12680" y="13062"/>
                    <a:pt x="10070" y="13062"/>
                  </a:cubicBezTo>
                  <a:cubicBezTo>
                    <a:pt x="9914" y="13062"/>
                    <a:pt x="9748" y="13049"/>
                    <a:pt x="9573" y="13024"/>
                  </a:cubicBezTo>
                  <a:cubicBezTo>
                    <a:pt x="7848" y="12767"/>
                    <a:pt x="7250" y="10743"/>
                    <a:pt x="5602" y="10278"/>
                  </a:cubicBezTo>
                  <a:cubicBezTo>
                    <a:pt x="5331" y="10200"/>
                    <a:pt x="5054" y="10172"/>
                    <a:pt x="4773" y="10172"/>
                  </a:cubicBezTo>
                  <a:cubicBezTo>
                    <a:pt x="4064" y="10172"/>
                    <a:pt x="3330" y="10349"/>
                    <a:pt x="2619" y="10349"/>
                  </a:cubicBezTo>
                  <a:cubicBezTo>
                    <a:pt x="2462" y="10349"/>
                    <a:pt x="2305" y="10340"/>
                    <a:pt x="2151" y="10319"/>
                  </a:cubicBezTo>
                  <a:cubicBezTo>
                    <a:pt x="932" y="10152"/>
                    <a:pt x="521" y="9178"/>
                    <a:pt x="706" y="8079"/>
                  </a:cubicBezTo>
                  <a:cubicBezTo>
                    <a:pt x="849" y="7219"/>
                    <a:pt x="1279" y="6414"/>
                    <a:pt x="1517" y="5577"/>
                  </a:cubicBezTo>
                  <a:cubicBezTo>
                    <a:pt x="1840" y="4449"/>
                    <a:pt x="2109" y="3344"/>
                    <a:pt x="2778" y="2365"/>
                  </a:cubicBezTo>
                  <a:cubicBezTo>
                    <a:pt x="3724" y="979"/>
                    <a:pt x="5313" y="233"/>
                    <a:pt x="6926" y="233"/>
                  </a:cubicBezTo>
                  <a:close/>
                  <a:moveTo>
                    <a:pt x="6930" y="0"/>
                  </a:moveTo>
                  <a:cubicBezTo>
                    <a:pt x="5751" y="0"/>
                    <a:pt x="4603" y="397"/>
                    <a:pt x="3625" y="1147"/>
                  </a:cubicBezTo>
                  <a:cubicBezTo>
                    <a:pt x="1817" y="2525"/>
                    <a:pt x="1660" y="4747"/>
                    <a:pt x="897" y="6723"/>
                  </a:cubicBezTo>
                  <a:cubicBezTo>
                    <a:pt x="449" y="7883"/>
                    <a:pt x="1" y="9363"/>
                    <a:pt x="1195" y="10212"/>
                  </a:cubicBezTo>
                  <a:cubicBezTo>
                    <a:pt x="1627" y="10516"/>
                    <a:pt x="2157" y="10604"/>
                    <a:pt x="2693" y="10604"/>
                  </a:cubicBezTo>
                  <a:cubicBezTo>
                    <a:pt x="3145" y="10604"/>
                    <a:pt x="3601" y="10542"/>
                    <a:pt x="4008" y="10493"/>
                  </a:cubicBezTo>
                  <a:cubicBezTo>
                    <a:pt x="4273" y="10462"/>
                    <a:pt x="4535" y="10440"/>
                    <a:pt x="4794" y="10440"/>
                  </a:cubicBezTo>
                  <a:cubicBezTo>
                    <a:pt x="5284" y="10440"/>
                    <a:pt x="5762" y="10518"/>
                    <a:pt x="6224" y="10761"/>
                  </a:cubicBezTo>
                  <a:cubicBezTo>
                    <a:pt x="6726" y="11023"/>
                    <a:pt x="7114" y="11519"/>
                    <a:pt x="7484" y="11937"/>
                  </a:cubicBezTo>
                  <a:cubicBezTo>
                    <a:pt x="8247" y="12796"/>
                    <a:pt x="9205" y="13241"/>
                    <a:pt x="10100" y="13241"/>
                  </a:cubicBezTo>
                  <a:cubicBezTo>
                    <a:pt x="11228" y="13241"/>
                    <a:pt x="12257" y="12534"/>
                    <a:pt x="12673" y="11059"/>
                  </a:cubicBezTo>
                  <a:cubicBezTo>
                    <a:pt x="13354" y="8611"/>
                    <a:pt x="12679" y="5584"/>
                    <a:pt x="11718" y="3302"/>
                  </a:cubicBezTo>
                  <a:cubicBezTo>
                    <a:pt x="11115" y="1877"/>
                    <a:pt x="10043" y="828"/>
                    <a:pt x="8592" y="266"/>
                  </a:cubicBezTo>
                  <a:lnTo>
                    <a:pt x="8592" y="266"/>
                  </a:lnTo>
                  <a:cubicBezTo>
                    <a:pt x="8589" y="264"/>
                    <a:pt x="8586" y="263"/>
                    <a:pt x="8583" y="262"/>
                  </a:cubicBezTo>
                  <a:lnTo>
                    <a:pt x="8583" y="262"/>
                  </a:lnTo>
                  <a:cubicBezTo>
                    <a:pt x="8583" y="262"/>
                    <a:pt x="8583" y="262"/>
                    <a:pt x="8583" y="262"/>
                  </a:cubicBezTo>
                  <a:cubicBezTo>
                    <a:pt x="8581" y="262"/>
                    <a:pt x="8579" y="261"/>
                    <a:pt x="8578" y="261"/>
                  </a:cubicBezTo>
                  <a:lnTo>
                    <a:pt x="8578" y="261"/>
                  </a:lnTo>
                  <a:cubicBezTo>
                    <a:pt x="8031" y="85"/>
                    <a:pt x="7477" y="0"/>
                    <a:pt x="693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7" name="Google Shape;592;p7"/>
            <p:cNvSpPr/>
            <p:nvPr/>
          </p:nvSpPr>
          <p:spPr>
            <a:xfrm rot="16200000">
              <a:off x="7587720" y="4799520"/>
              <a:ext cx="1191600" cy="1166760"/>
            </a:xfrm>
            <a:custGeom>
              <a:avLst/>
              <a:gdLst/>
              <a:ahLst/>
              <a:rect l="l" t="t" r="r" b="b"/>
              <a:pathLst>
                <a:path w="18112" h="17732">
                  <a:moveTo>
                    <a:pt x="8656" y="654"/>
                  </a:moveTo>
                  <a:cubicBezTo>
                    <a:pt x="9576" y="654"/>
                    <a:pt x="10455" y="889"/>
                    <a:pt x="11119" y="1483"/>
                  </a:cubicBezTo>
                  <a:cubicBezTo>
                    <a:pt x="12558" y="2826"/>
                    <a:pt x="14606" y="3269"/>
                    <a:pt x="15796" y="4887"/>
                  </a:cubicBezTo>
                  <a:cubicBezTo>
                    <a:pt x="17414" y="7084"/>
                    <a:pt x="16971" y="9683"/>
                    <a:pt x="16613" y="12191"/>
                  </a:cubicBezTo>
                  <a:cubicBezTo>
                    <a:pt x="16464" y="13259"/>
                    <a:pt x="16428" y="14334"/>
                    <a:pt x="16226" y="15391"/>
                  </a:cubicBezTo>
                  <a:cubicBezTo>
                    <a:pt x="16124" y="15910"/>
                    <a:pt x="15992" y="16263"/>
                    <a:pt x="15496" y="16514"/>
                  </a:cubicBezTo>
                  <a:cubicBezTo>
                    <a:pt x="14942" y="16800"/>
                    <a:pt x="14338" y="16992"/>
                    <a:pt x="13718" y="17045"/>
                  </a:cubicBezTo>
                  <a:cubicBezTo>
                    <a:pt x="13577" y="17058"/>
                    <a:pt x="13437" y="17064"/>
                    <a:pt x="13300" y="17064"/>
                  </a:cubicBezTo>
                  <a:cubicBezTo>
                    <a:pt x="11021" y="17064"/>
                    <a:pt x="9253" y="15369"/>
                    <a:pt x="7219" y="14592"/>
                  </a:cubicBezTo>
                  <a:cubicBezTo>
                    <a:pt x="6605" y="14360"/>
                    <a:pt x="6006" y="14293"/>
                    <a:pt x="5393" y="14293"/>
                  </a:cubicBezTo>
                  <a:cubicBezTo>
                    <a:pt x="4962" y="14293"/>
                    <a:pt x="4525" y="14326"/>
                    <a:pt x="4072" y="14358"/>
                  </a:cubicBezTo>
                  <a:cubicBezTo>
                    <a:pt x="3936" y="14369"/>
                    <a:pt x="3799" y="14374"/>
                    <a:pt x="3661" y="14374"/>
                  </a:cubicBezTo>
                  <a:cubicBezTo>
                    <a:pt x="2613" y="14374"/>
                    <a:pt x="1538" y="14046"/>
                    <a:pt x="1111" y="12991"/>
                  </a:cubicBezTo>
                  <a:cubicBezTo>
                    <a:pt x="323" y="11044"/>
                    <a:pt x="2258" y="9783"/>
                    <a:pt x="2682" y="8106"/>
                  </a:cubicBezTo>
                  <a:cubicBezTo>
                    <a:pt x="2938" y="7073"/>
                    <a:pt x="2812" y="5985"/>
                    <a:pt x="2854" y="4929"/>
                  </a:cubicBezTo>
                  <a:cubicBezTo>
                    <a:pt x="2914" y="3490"/>
                    <a:pt x="3846" y="2402"/>
                    <a:pt x="5028" y="1693"/>
                  </a:cubicBezTo>
                  <a:cubicBezTo>
                    <a:pt x="6000" y="1114"/>
                    <a:pt x="7369" y="654"/>
                    <a:pt x="8656" y="654"/>
                  </a:cubicBezTo>
                  <a:close/>
                  <a:moveTo>
                    <a:pt x="8746" y="1"/>
                  </a:moveTo>
                  <a:cubicBezTo>
                    <a:pt x="7933" y="1"/>
                    <a:pt x="7102" y="165"/>
                    <a:pt x="6329" y="396"/>
                  </a:cubicBezTo>
                  <a:cubicBezTo>
                    <a:pt x="4425" y="969"/>
                    <a:pt x="2759" y="2206"/>
                    <a:pt x="2263" y="4201"/>
                  </a:cubicBezTo>
                  <a:cubicBezTo>
                    <a:pt x="1958" y="5406"/>
                    <a:pt x="2239" y="6702"/>
                    <a:pt x="2018" y="7927"/>
                  </a:cubicBezTo>
                  <a:cubicBezTo>
                    <a:pt x="1833" y="8948"/>
                    <a:pt x="890" y="9706"/>
                    <a:pt x="525" y="10686"/>
                  </a:cubicBezTo>
                  <a:cubicBezTo>
                    <a:pt x="0" y="12084"/>
                    <a:pt x="281" y="13672"/>
                    <a:pt x="1547" y="14543"/>
                  </a:cubicBezTo>
                  <a:cubicBezTo>
                    <a:pt x="2147" y="14955"/>
                    <a:pt x="2891" y="15059"/>
                    <a:pt x="3617" y="15059"/>
                  </a:cubicBezTo>
                  <a:cubicBezTo>
                    <a:pt x="3881" y="15059"/>
                    <a:pt x="4143" y="15045"/>
                    <a:pt x="4394" y="15027"/>
                  </a:cubicBezTo>
                  <a:cubicBezTo>
                    <a:pt x="4762" y="14999"/>
                    <a:pt x="5122" y="14970"/>
                    <a:pt x="5482" y="14970"/>
                  </a:cubicBezTo>
                  <a:cubicBezTo>
                    <a:pt x="5823" y="14970"/>
                    <a:pt x="6163" y="14997"/>
                    <a:pt x="6509" y="15075"/>
                  </a:cubicBezTo>
                  <a:cubicBezTo>
                    <a:pt x="7202" y="15230"/>
                    <a:pt x="7829" y="15672"/>
                    <a:pt x="8432" y="16031"/>
                  </a:cubicBezTo>
                  <a:cubicBezTo>
                    <a:pt x="9891" y="16901"/>
                    <a:pt x="11654" y="17731"/>
                    <a:pt x="13399" y="17731"/>
                  </a:cubicBezTo>
                  <a:cubicBezTo>
                    <a:pt x="13869" y="17731"/>
                    <a:pt x="14337" y="17671"/>
                    <a:pt x="14798" y="17536"/>
                  </a:cubicBezTo>
                  <a:cubicBezTo>
                    <a:pt x="15466" y="17338"/>
                    <a:pt x="16262" y="17034"/>
                    <a:pt x="16631" y="16419"/>
                  </a:cubicBezTo>
                  <a:cubicBezTo>
                    <a:pt x="17097" y="15667"/>
                    <a:pt x="17079" y="14405"/>
                    <a:pt x="17157" y="13558"/>
                  </a:cubicBezTo>
                  <a:cubicBezTo>
                    <a:pt x="17390" y="11001"/>
                    <a:pt x="18112" y="8501"/>
                    <a:pt x="17175" y="6004"/>
                  </a:cubicBezTo>
                  <a:cubicBezTo>
                    <a:pt x="16786" y="4976"/>
                    <a:pt x="16124" y="4027"/>
                    <a:pt x="15276" y="3328"/>
                  </a:cubicBezTo>
                  <a:cubicBezTo>
                    <a:pt x="14146" y="2407"/>
                    <a:pt x="12711" y="2019"/>
                    <a:pt x="11621" y="1015"/>
                  </a:cubicBezTo>
                  <a:lnTo>
                    <a:pt x="11621" y="1015"/>
                  </a:lnTo>
                  <a:cubicBezTo>
                    <a:pt x="11615" y="1009"/>
                    <a:pt x="11610" y="1004"/>
                    <a:pt x="11604" y="999"/>
                  </a:cubicBezTo>
                  <a:lnTo>
                    <a:pt x="11604" y="999"/>
                  </a:lnTo>
                  <a:cubicBezTo>
                    <a:pt x="11604" y="999"/>
                    <a:pt x="11604" y="999"/>
                    <a:pt x="11604" y="999"/>
                  </a:cubicBezTo>
                  <a:cubicBezTo>
                    <a:pt x="11598" y="994"/>
                    <a:pt x="11592" y="988"/>
                    <a:pt x="11586" y="984"/>
                  </a:cubicBezTo>
                  <a:lnTo>
                    <a:pt x="11586" y="984"/>
                  </a:lnTo>
                  <a:cubicBezTo>
                    <a:pt x="10773" y="263"/>
                    <a:pt x="9774" y="1"/>
                    <a:pt x="874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8" name="Google Shape;593;p7"/>
            <p:cNvSpPr/>
            <p:nvPr/>
          </p:nvSpPr>
          <p:spPr>
            <a:xfrm rot="16200000">
              <a:off x="7458120" y="4665600"/>
              <a:ext cx="1443240" cy="1475640"/>
            </a:xfrm>
            <a:custGeom>
              <a:avLst/>
              <a:gdLst/>
              <a:ahLst/>
              <a:rect l="l" t="t" r="r" b="b"/>
              <a:pathLst>
                <a:path w="21935" h="22422">
                  <a:moveTo>
                    <a:pt x="10194" y="190"/>
                  </a:moveTo>
                  <a:cubicBezTo>
                    <a:pt x="11607" y="190"/>
                    <a:pt x="12972" y="562"/>
                    <a:pt x="13770" y="1716"/>
                  </a:cubicBezTo>
                  <a:lnTo>
                    <a:pt x="13770" y="1716"/>
                  </a:lnTo>
                  <a:cubicBezTo>
                    <a:pt x="13770" y="1716"/>
                    <a:pt x="13771" y="1717"/>
                    <a:pt x="13771" y="1717"/>
                  </a:cubicBezTo>
                  <a:cubicBezTo>
                    <a:pt x="13771" y="1717"/>
                    <a:pt x="13771" y="1717"/>
                    <a:pt x="13771" y="1717"/>
                  </a:cubicBezTo>
                  <a:lnTo>
                    <a:pt x="13771" y="1717"/>
                  </a:lnTo>
                  <a:cubicBezTo>
                    <a:pt x="13771" y="1717"/>
                    <a:pt x="13771" y="1717"/>
                    <a:pt x="13771" y="1717"/>
                  </a:cubicBezTo>
                  <a:lnTo>
                    <a:pt x="13771" y="1717"/>
                  </a:lnTo>
                  <a:cubicBezTo>
                    <a:pt x="14953" y="3478"/>
                    <a:pt x="16656" y="3616"/>
                    <a:pt x="18465" y="4393"/>
                  </a:cubicBezTo>
                  <a:cubicBezTo>
                    <a:pt x="20771" y="5377"/>
                    <a:pt x="21874" y="7898"/>
                    <a:pt x="21659" y="10286"/>
                  </a:cubicBezTo>
                  <a:cubicBezTo>
                    <a:pt x="21541" y="11565"/>
                    <a:pt x="21058" y="12794"/>
                    <a:pt x="20777" y="14043"/>
                  </a:cubicBezTo>
                  <a:cubicBezTo>
                    <a:pt x="20496" y="15285"/>
                    <a:pt x="20532" y="16592"/>
                    <a:pt x="20628" y="17854"/>
                  </a:cubicBezTo>
                  <a:cubicBezTo>
                    <a:pt x="20656" y="18254"/>
                    <a:pt x="20716" y="18648"/>
                    <a:pt x="20800" y="19042"/>
                  </a:cubicBezTo>
                  <a:cubicBezTo>
                    <a:pt x="20956" y="19753"/>
                    <a:pt x="20592" y="20104"/>
                    <a:pt x="20132" y="20605"/>
                  </a:cubicBezTo>
                  <a:cubicBezTo>
                    <a:pt x="19259" y="21561"/>
                    <a:pt x="18005" y="22016"/>
                    <a:pt x="16745" y="22159"/>
                  </a:cubicBezTo>
                  <a:cubicBezTo>
                    <a:pt x="16528" y="22183"/>
                    <a:pt x="16311" y="22194"/>
                    <a:pt x="16095" y="22194"/>
                  </a:cubicBezTo>
                  <a:cubicBezTo>
                    <a:pt x="15014" y="22194"/>
                    <a:pt x="13939" y="21910"/>
                    <a:pt x="12960" y="21478"/>
                  </a:cubicBezTo>
                  <a:cubicBezTo>
                    <a:pt x="11825" y="20982"/>
                    <a:pt x="10982" y="20122"/>
                    <a:pt x="10022" y="19381"/>
                  </a:cubicBezTo>
                  <a:cubicBezTo>
                    <a:pt x="9281" y="18814"/>
                    <a:pt x="8462" y="18342"/>
                    <a:pt x="7506" y="18271"/>
                  </a:cubicBezTo>
                  <a:cubicBezTo>
                    <a:pt x="7319" y="18256"/>
                    <a:pt x="7131" y="18250"/>
                    <a:pt x="6944" y="18250"/>
                  </a:cubicBezTo>
                  <a:cubicBezTo>
                    <a:pt x="6045" y="18250"/>
                    <a:pt x="5146" y="18389"/>
                    <a:pt x="4253" y="18389"/>
                  </a:cubicBezTo>
                  <a:cubicBezTo>
                    <a:pt x="3819" y="18389"/>
                    <a:pt x="3387" y="18357"/>
                    <a:pt x="2956" y="18259"/>
                  </a:cubicBezTo>
                  <a:cubicBezTo>
                    <a:pt x="544" y="17716"/>
                    <a:pt x="25" y="15029"/>
                    <a:pt x="1070" y="13088"/>
                  </a:cubicBezTo>
                  <a:cubicBezTo>
                    <a:pt x="1530" y="12234"/>
                    <a:pt x="2514" y="11755"/>
                    <a:pt x="2867" y="10831"/>
                  </a:cubicBezTo>
                  <a:cubicBezTo>
                    <a:pt x="3314" y="9666"/>
                    <a:pt x="3303" y="8364"/>
                    <a:pt x="3171" y="7140"/>
                  </a:cubicBezTo>
                  <a:cubicBezTo>
                    <a:pt x="3010" y="5611"/>
                    <a:pt x="2831" y="4172"/>
                    <a:pt x="3672" y="2786"/>
                  </a:cubicBezTo>
                  <a:cubicBezTo>
                    <a:pt x="4378" y="1628"/>
                    <a:pt x="5739" y="1042"/>
                    <a:pt x="6987" y="691"/>
                  </a:cubicBezTo>
                  <a:cubicBezTo>
                    <a:pt x="7913" y="426"/>
                    <a:pt x="9069" y="190"/>
                    <a:pt x="10194" y="190"/>
                  </a:cubicBezTo>
                  <a:close/>
                  <a:moveTo>
                    <a:pt x="10171" y="0"/>
                  </a:moveTo>
                  <a:cubicBezTo>
                    <a:pt x="9948" y="0"/>
                    <a:pt x="9726" y="8"/>
                    <a:pt x="9507" y="21"/>
                  </a:cubicBezTo>
                  <a:cubicBezTo>
                    <a:pt x="7829" y="123"/>
                    <a:pt x="5847" y="523"/>
                    <a:pt x="4496" y="1587"/>
                  </a:cubicBezTo>
                  <a:cubicBezTo>
                    <a:pt x="2569" y="3109"/>
                    <a:pt x="2741" y="5223"/>
                    <a:pt x="2974" y="7444"/>
                  </a:cubicBezTo>
                  <a:cubicBezTo>
                    <a:pt x="3123" y="8872"/>
                    <a:pt x="3063" y="10490"/>
                    <a:pt x="2060" y="11595"/>
                  </a:cubicBezTo>
                  <a:cubicBezTo>
                    <a:pt x="1409" y="12311"/>
                    <a:pt x="842" y="12860"/>
                    <a:pt x="508" y="13792"/>
                  </a:cubicBezTo>
                  <a:cubicBezTo>
                    <a:pt x="0" y="15184"/>
                    <a:pt x="353" y="16784"/>
                    <a:pt x="1464" y="17769"/>
                  </a:cubicBezTo>
                  <a:cubicBezTo>
                    <a:pt x="2253" y="18465"/>
                    <a:pt x="3196" y="18631"/>
                    <a:pt x="4185" y="18631"/>
                  </a:cubicBezTo>
                  <a:cubicBezTo>
                    <a:pt x="5083" y="18631"/>
                    <a:pt x="6019" y="18494"/>
                    <a:pt x="6909" y="18494"/>
                  </a:cubicBezTo>
                  <a:cubicBezTo>
                    <a:pt x="7315" y="18494"/>
                    <a:pt x="7713" y="18523"/>
                    <a:pt x="8092" y="18606"/>
                  </a:cubicBezTo>
                  <a:cubicBezTo>
                    <a:pt x="9286" y="18868"/>
                    <a:pt x="10194" y="19836"/>
                    <a:pt x="11102" y="20583"/>
                  </a:cubicBezTo>
                  <a:cubicBezTo>
                    <a:pt x="11956" y="21281"/>
                    <a:pt x="12930" y="21776"/>
                    <a:pt x="13980" y="22105"/>
                  </a:cubicBezTo>
                  <a:cubicBezTo>
                    <a:pt x="14650" y="22314"/>
                    <a:pt x="15356" y="22421"/>
                    <a:pt x="16061" y="22421"/>
                  </a:cubicBezTo>
                  <a:cubicBezTo>
                    <a:pt x="17304" y="22421"/>
                    <a:pt x="18543" y="22088"/>
                    <a:pt x="19576" y="21394"/>
                  </a:cubicBezTo>
                  <a:cubicBezTo>
                    <a:pt x="20090" y="21048"/>
                    <a:pt x="20807" y="20445"/>
                    <a:pt x="21022" y="19842"/>
                  </a:cubicBezTo>
                  <a:cubicBezTo>
                    <a:pt x="21284" y="19095"/>
                    <a:pt x="20865" y="18044"/>
                    <a:pt x="20818" y="17273"/>
                  </a:cubicBezTo>
                  <a:cubicBezTo>
                    <a:pt x="20735" y="15781"/>
                    <a:pt x="20896" y="14384"/>
                    <a:pt x="21290" y="12945"/>
                  </a:cubicBezTo>
                  <a:cubicBezTo>
                    <a:pt x="21612" y="11755"/>
                    <a:pt x="21929" y="10603"/>
                    <a:pt x="21935" y="9362"/>
                  </a:cubicBezTo>
                  <a:cubicBezTo>
                    <a:pt x="21935" y="7504"/>
                    <a:pt x="20926" y="5807"/>
                    <a:pt x="19474" y="4715"/>
                  </a:cubicBezTo>
                  <a:cubicBezTo>
                    <a:pt x="18746" y="4166"/>
                    <a:pt x="17910" y="3951"/>
                    <a:pt x="17050" y="3693"/>
                  </a:cubicBezTo>
                  <a:cubicBezTo>
                    <a:pt x="15773" y="3307"/>
                    <a:pt x="14729" y="2734"/>
                    <a:pt x="13971" y="1608"/>
                  </a:cubicBezTo>
                  <a:lnTo>
                    <a:pt x="13971" y="1608"/>
                  </a:lnTo>
                  <a:cubicBezTo>
                    <a:pt x="13971" y="1606"/>
                    <a:pt x="13970" y="1605"/>
                    <a:pt x="13969" y="1604"/>
                  </a:cubicBezTo>
                  <a:lnTo>
                    <a:pt x="13969" y="1604"/>
                  </a:lnTo>
                  <a:cubicBezTo>
                    <a:pt x="13969" y="1604"/>
                    <a:pt x="13969" y="1604"/>
                    <a:pt x="13969" y="1604"/>
                  </a:cubicBezTo>
                  <a:cubicBezTo>
                    <a:pt x="13094" y="335"/>
                    <a:pt x="11624" y="0"/>
                    <a:pt x="1017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79" name="Google Shape;594;p7"/>
            <p:cNvSpPr/>
            <p:nvPr/>
          </p:nvSpPr>
          <p:spPr>
            <a:xfrm rot="16200000">
              <a:off x="7261920" y="4497840"/>
              <a:ext cx="1837800" cy="1839240"/>
            </a:xfrm>
            <a:custGeom>
              <a:avLst/>
              <a:gdLst/>
              <a:ahLst/>
              <a:rect l="l" t="t" r="r" b="b"/>
              <a:pathLst>
                <a:path w="27926" h="27945">
                  <a:moveTo>
                    <a:pt x="12536" y="267"/>
                  </a:moveTo>
                  <a:cubicBezTo>
                    <a:pt x="14465" y="267"/>
                    <a:pt x="16398" y="733"/>
                    <a:pt x="17276" y="2488"/>
                  </a:cubicBezTo>
                  <a:cubicBezTo>
                    <a:pt x="18100" y="4172"/>
                    <a:pt x="19433" y="4858"/>
                    <a:pt x="21218" y="5186"/>
                  </a:cubicBezTo>
                  <a:cubicBezTo>
                    <a:pt x="22149" y="5360"/>
                    <a:pt x="23034" y="5461"/>
                    <a:pt x="23899" y="5861"/>
                  </a:cubicBezTo>
                  <a:cubicBezTo>
                    <a:pt x="24927" y="6333"/>
                    <a:pt x="25787" y="7115"/>
                    <a:pt x="26402" y="8047"/>
                  </a:cubicBezTo>
                  <a:cubicBezTo>
                    <a:pt x="27925" y="10353"/>
                    <a:pt x="26915" y="12903"/>
                    <a:pt x="26062" y="15219"/>
                  </a:cubicBezTo>
                  <a:cubicBezTo>
                    <a:pt x="25285" y="17321"/>
                    <a:pt x="25189" y="19626"/>
                    <a:pt x="26013" y="21740"/>
                  </a:cubicBezTo>
                  <a:cubicBezTo>
                    <a:pt x="26151" y="22098"/>
                    <a:pt x="26360" y="22409"/>
                    <a:pt x="26557" y="22732"/>
                  </a:cubicBezTo>
                  <a:cubicBezTo>
                    <a:pt x="26958" y="23388"/>
                    <a:pt x="26707" y="23920"/>
                    <a:pt x="26385" y="24542"/>
                  </a:cubicBezTo>
                  <a:cubicBezTo>
                    <a:pt x="25876" y="25521"/>
                    <a:pt x="25004" y="26249"/>
                    <a:pt x="24067" y="26786"/>
                  </a:cubicBezTo>
                  <a:cubicBezTo>
                    <a:pt x="22947" y="27431"/>
                    <a:pt x="21664" y="27733"/>
                    <a:pt x="20379" y="27733"/>
                  </a:cubicBezTo>
                  <a:cubicBezTo>
                    <a:pt x="19390" y="27733"/>
                    <a:pt x="18399" y="27554"/>
                    <a:pt x="17480" y="27216"/>
                  </a:cubicBezTo>
                  <a:cubicBezTo>
                    <a:pt x="15324" y="26428"/>
                    <a:pt x="14153" y="24452"/>
                    <a:pt x="12345" y="23186"/>
                  </a:cubicBezTo>
                  <a:cubicBezTo>
                    <a:pt x="11385" y="22513"/>
                    <a:pt x="10322" y="22338"/>
                    <a:pt x="9227" y="22338"/>
                  </a:cubicBezTo>
                  <a:cubicBezTo>
                    <a:pt x="8043" y="22338"/>
                    <a:pt x="6821" y="22542"/>
                    <a:pt x="5650" y="22542"/>
                  </a:cubicBezTo>
                  <a:cubicBezTo>
                    <a:pt x="5600" y="22542"/>
                    <a:pt x="5551" y="22542"/>
                    <a:pt x="5501" y="22541"/>
                  </a:cubicBezTo>
                  <a:cubicBezTo>
                    <a:pt x="1899" y="22481"/>
                    <a:pt x="0" y="18468"/>
                    <a:pt x="2359" y="15698"/>
                  </a:cubicBezTo>
                  <a:cubicBezTo>
                    <a:pt x="2795" y="15190"/>
                    <a:pt x="3357" y="14796"/>
                    <a:pt x="3823" y="14317"/>
                  </a:cubicBezTo>
                  <a:cubicBezTo>
                    <a:pt x="4313" y="13810"/>
                    <a:pt x="4564" y="13189"/>
                    <a:pt x="4724" y="12520"/>
                  </a:cubicBezTo>
                  <a:cubicBezTo>
                    <a:pt x="5101" y="10979"/>
                    <a:pt x="4867" y="9325"/>
                    <a:pt x="4605" y="7790"/>
                  </a:cubicBezTo>
                  <a:cubicBezTo>
                    <a:pt x="4264" y="5825"/>
                    <a:pt x="4175" y="3742"/>
                    <a:pt x="5667" y="2207"/>
                  </a:cubicBezTo>
                  <a:cubicBezTo>
                    <a:pt x="6689" y="1156"/>
                    <a:pt x="8247" y="762"/>
                    <a:pt x="9639" y="535"/>
                  </a:cubicBezTo>
                  <a:cubicBezTo>
                    <a:pt x="10500" y="397"/>
                    <a:pt x="11517" y="267"/>
                    <a:pt x="12536" y="267"/>
                  </a:cubicBezTo>
                  <a:close/>
                  <a:moveTo>
                    <a:pt x="12449" y="1"/>
                  </a:moveTo>
                  <a:cubicBezTo>
                    <a:pt x="10941" y="1"/>
                    <a:pt x="9403" y="289"/>
                    <a:pt x="8235" y="594"/>
                  </a:cubicBezTo>
                  <a:cubicBezTo>
                    <a:pt x="6480" y="1060"/>
                    <a:pt x="5041" y="2088"/>
                    <a:pt x="4413" y="3832"/>
                  </a:cubicBezTo>
                  <a:cubicBezTo>
                    <a:pt x="4055" y="4817"/>
                    <a:pt x="4091" y="5933"/>
                    <a:pt x="4241" y="6955"/>
                  </a:cubicBezTo>
                  <a:cubicBezTo>
                    <a:pt x="4449" y="8394"/>
                    <a:pt x="4713" y="9767"/>
                    <a:pt x="4647" y="11230"/>
                  </a:cubicBezTo>
                  <a:cubicBezTo>
                    <a:pt x="4581" y="12777"/>
                    <a:pt x="4073" y="13834"/>
                    <a:pt x="2927" y="14849"/>
                  </a:cubicBezTo>
                  <a:cubicBezTo>
                    <a:pt x="2216" y="15477"/>
                    <a:pt x="1678" y="16115"/>
                    <a:pt x="1332" y="17005"/>
                  </a:cubicBezTo>
                  <a:cubicBezTo>
                    <a:pt x="758" y="18468"/>
                    <a:pt x="1111" y="20141"/>
                    <a:pt x="2108" y="21323"/>
                  </a:cubicBezTo>
                  <a:cubicBezTo>
                    <a:pt x="3073" y="22472"/>
                    <a:pt x="4472" y="22752"/>
                    <a:pt x="5884" y="22752"/>
                  </a:cubicBezTo>
                  <a:cubicBezTo>
                    <a:pt x="6519" y="22752"/>
                    <a:pt x="7157" y="22695"/>
                    <a:pt x="7758" y="22636"/>
                  </a:cubicBezTo>
                  <a:cubicBezTo>
                    <a:pt x="8220" y="22591"/>
                    <a:pt x="8680" y="22558"/>
                    <a:pt x="9134" y="22558"/>
                  </a:cubicBezTo>
                  <a:cubicBezTo>
                    <a:pt x="10054" y="22558"/>
                    <a:pt x="10953" y="22692"/>
                    <a:pt x="11813" y="23132"/>
                  </a:cubicBezTo>
                  <a:cubicBezTo>
                    <a:pt x="12822" y="23646"/>
                    <a:pt x="13599" y="24565"/>
                    <a:pt x="14387" y="25359"/>
                  </a:cubicBezTo>
                  <a:cubicBezTo>
                    <a:pt x="16044" y="27028"/>
                    <a:pt x="18185" y="27944"/>
                    <a:pt x="20387" y="27944"/>
                  </a:cubicBezTo>
                  <a:cubicBezTo>
                    <a:pt x="21589" y="27944"/>
                    <a:pt x="22808" y="27671"/>
                    <a:pt x="23977" y="27097"/>
                  </a:cubicBezTo>
                  <a:cubicBezTo>
                    <a:pt x="25345" y="26422"/>
                    <a:pt x="26587" y="25174"/>
                    <a:pt x="26994" y="23675"/>
                  </a:cubicBezTo>
                  <a:cubicBezTo>
                    <a:pt x="27143" y="23145"/>
                    <a:pt x="26784" y="22654"/>
                    <a:pt x="26515" y="22230"/>
                  </a:cubicBezTo>
                  <a:cubicBezTo>
                    <a:pt x="25859" y="21185"/>
                    <a:pt x="25715" y="19835"/>
                    <a:pt x="25661" y="18630"/>
                  </a:cubicBezTo>
                  <a:cubicBezTo>
                    <a:pt x="25560" y="16307"/>
                    <a:pt x="26862" y="14330"/>
                    <a:pt x="27322" y="12115"/>
                  </a:cubicBezTo>
                  <a:cubicBezTo>
                    <a:pt x="27674" y="10400"/>
                    <a:pt x="27244" y="8698"/>
                    <a:pt x="26162" y="7330"/>
                  </a:cubicBezTo>
                  <a:cubicBezTo>
                    <a:pt x="25202" y="6112"/>
                    <a:pt x="23733" y="5365"/>
                    <a:pt x="22215" y="5122"/>
                  </a:cubicBezTo>
                  <a:cubicBezTo>
                    <a:pt x="20174" y="4792"/>
                    <a:pt x="18461" y="4381"/>
                    <a:pt x="17476" y="2372"/>
                  </a:cubicBezTo>
                  <a:lnTo>
                    <a:pt x="17476" y="2372"/>
                  </a:lnTo>
                  <a:cubicBezTo>
                    <a:pt x="17475" y="2371"/>
                    <a:pt x="17475" y="2370"/>
                    <a:pt x="17474" y="2369"/>
                  </a:cubicBezTo>
                  <a:lnTo>
                    <a:pt x="17474" y="2369"/>
                  </a:lnTo>
                  <a:cubicBezTo>
                    <a:pt x="17474" y="2369"/>
                    <a:pt x="17474" y="2369"/>
                    <a:pt x="17474" y="2369"/>
                  </a:cubicBezTo>
                  <a:cubicBezTo>
                    <a:pt x="17474" y="2368"/>
                    <a:pt x="17474" y="2368"/>
                    <a:pt x="17474" y="2368"/>
                  </a:cubicBezTo>
                  <a:lnTo>
                    <a:pt x="17474" y="2368"/>
                  </a:lnTo>
                  <a:cubicBezTo>
                    <a:pt x="16562" y="552"/>
                    <a:pt x="14534" y="1"/>
                    <a:pt x="1244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0" name="Google Shape;595;p7"/>
            <p:cNvSpPr/>
            <p:nvPr/>
          </p:nvSpPr>
          <p:spPr>
            <a:xfrm rot="16200000">
              <a:off x="7128360" y="4284000"/>
              <a:ext cx="2119680" cy="2232000"/>
            </a:xfrm>
            <a:custGeom>
              <a:avLst/>
              <a:gdLst/>
              <a:ahLst/>
              <a:rect l="l" t="t" r="r" b="b"/>
              <a:pathLst>
                <a:path w="32207" h="33916">
                  <a:moveTo>
                    <a:pt x="12740" y="665"/>
                  </a:moveTo>
                  <a:cubicBezTo>
                    <a:pt x="13388" y="665"/>
                    <a:pt x="14015" y="694"/>
                    <a:pt x="14595" y="736"/>
                  </a:cubicBezTo>
                  <a:cubicBezTo>
                    <a:pt x="16464" y="880"/>
                    <a:pt x="18471" y="1519"/>
                    <a:pt x="19212" y="3412"/>
                  </a:cubicBezTo>
                  <a:cubicBezTo>
                    <a:pt x="19839" y="5042"/>
                    <a:pt x="20865" y="6141"/>
                    <a:pt x="22585" y="6571"/>
                  </a:cubicBezTo>
                  <a:cubicBezTo>
                    <a:pt x="24377" y="7018"/>
                    <a:pt x="26187" y="6775"/>
                    <a:pt x="27894" y="7591"/>
                  </a:cubicBezTo>
                  <a:cubicBezTo>
                    <a:pt x="29901" y="8542"/>
                    <a:pt x="31179" y="10416"/>
                    <a:pt x="31155" y="12651"/>
                  </a:cubicBezTo>
                  <a:cubicBezTo>
                    <a:pt x="31132" y="14889"/>
                    <a:pt x="29650" y="16836"/>
                    <a:pt x="29005" y="18914"/>
                  </a:cubicBezTo>
                  <a:cubicBezTo>
                    <a:pt x="28390" y="20928"/>
                    <a:pt x="28725" y="23298"/>
                    <a:pt x="29740" y="25120"/>
                  </a:cubicBezTo>
                  <a:cubicBezTo>
                    <a:pt x="30151" y="25859"/>
                    <a:pt x="31019" y="26367"/>
                    <a:pt x="31298" y="27162"/>
                  </a:cubicBezTo>
                  <a:cubicBezTo>
                    <a:pt x="31628" y="28105"/>
                    <a:pt x="30677" y="29503"/>
                    <a:pt x="30116" y="30208"/>
                  </a:cubicBezTo>
                  <a:cubicBezTo>
                    <a:pt x="28538" y="32195"/>
                    <a:pt x="25987" y="33224"/>
                    <a:pt x="23459" y="33224"/>
                  </a:cubicBezTo>
                  <a:cubicBezTo>
                    <a:pt x="21892" y="33224"/>
                    <a:pt x="20334" y="32829"/>
                    <a:pt x="19021" y="32022"/>
                  </a:cubicBezTo>
                  <a:cubicBezTo>
                    <a:pt x="17241" y="30930"/>
                    <a:pt x="16160" y="29013"/>
                    <a:pt x="14559" y="27700"/>
                  </a:cubicBezTo>
                  <a:cubicBezTo>
                    <a:pt x="13252" y="26620"/>
                    <a:pt x="11739" y="26320"/>
                    <a:pt x="10162" y="26320"/>
                  </a:cubicBezTo>
                  <a:cubicBezTo>
                    <a:pt x="9514" y="26320"/>
                    <a:pt x="8855" y="26371"/>
                    <a:pt x="8194" y="26438"/>
                  </a:cubicBezTo>
                  <a:cubicBezTo>
                    <a:pt x="7569" y="26502"/>
                    <a:pt x="6936" y="26550"/>
                    <a:pt x="6315" y="26550"/>
                  </a:cubicBezTo>
                  <a:cubicBezTo>
                    <a:pt x="4465" y="26550"/>
                    <a:pt x="2720" y="26121"/>
                    <a:pt x="1607" y="24373"/>
                  </a:cubicBezTo>
                  <a:cubicBezTo>
                    <a:pt x="389" y="22468"/>
                    <a:pt x="985" y="20104"/>
                    <a:pt x="2592" y="18657"/>
                  </a:cubicBezTo>
                  <a:cubicBezTo>
                    <a:pt x="3297" y="18025"/>
                    <a:pt x="4038" y="17494"/>
                    <a:pt x="4598" y="16717"/>
                  </a:cubicBezTo>
                  <a:cubicBezTo>
                    <a:pt x="5249" y="15804"/>
                    <a:pt x="5369" y="14578"/>
                    <a:pt x="5428" y="13498"/>
                  </a:cubicBezTo>
                  <a:cubicBezTo>
                    <a:pt x="5560" y="10924"/>
                    <a:pt x="4581" y="8517"/>
                    <a:pt x="4617" y="5962"/>
                  </a:cubicBezTo>
                  <a:cubicBezTo>
                    <a:pt x="4688" y="1583"/>
                    <a:pt x="9049" y="665"/>
                    <a:pt x="12740" y="665"/>
                  </a:cubicBezTo>
                  <a:close/>
                  <a:moveTo>
                    <a:pt x="13254" y="0"/>
                  </a:moveTo>
                  <a:cubicBezTo>
                    <a:pt x="12514" y="0"/>
                    <a:pt x="11788" y="40"/>
                    <a:pt x="11119" y="86"/>
                  </a:cubicBezTo>
                  <a:cubicBezTo>
                    <a:pt x="9316" y="205"/>
                    <a:pt x="7465" y="540"/>
                    <a:pt x="5978" y="1621"/>
                  </a:cubicBezTo>
                  <a:cubicBezTo>
                    <a:pt x="4228" y="2892"/>
                    <a:pt x="3798" y="5132"/>
                    <a:pt x="3978" y="7169"/>
                  </a:cubicBezTo>
                  <a:cubicBezTo>
                    <a:pt x="4079" y="8302"/>
                    <a:pt x="4372" y="9413"/>
                    <a:pt x="4575" y="10537"/>
                  </a:cubicBezTo>
                  <a:cubicBezTo>
                    <a:pt x="4826" y="11951"/>
                    <a:pt x="4849" y="13462"/>
                    <a:pt x="4587" y="14884"/>
                  </a:cubicBezTo>
                  <a:cubicBezTo>
                    <a:pt x="4163" y="17194"/>
                    <a:pt x="1709" y="17959"/>
                    <a:pt x="741" y="19953"/>
                  </a:cubicBezTo>
                  <a:cubicBezTo>
                    <a:pt x="0" y="21482"/>
                    <a:pt x="180" y="23274"/>
                    <a:pt x="1009" y="24719"/>
                  </a:cubicBezTo>
                  <a:cubicBezTo>
                    <a:pt x="1965" y="26367"/>
                    <a:pt x="3733" y="27114"/>
                    <a:pt x="5554" y="27257"/>
                  </a:cubicBezTo>
                  <a:cubicBezTo>
                    <a:pt x="5785" y="27274"/>
                    <a:pt x="6016" y="27281"/>
                    <a:pt x="6248" y="27281"/>
                  </a:cubicBezTo>
                  <a:cubicBezTo>
                    <a:pt x="7625" y="27281"/>
                    <a:pt x="9001" y="27020"/>
                    <a:pt x="10348" y="27020"/>
                  </a:cubicBezTo>
                  <a:cubicBezTo>
                    <a:pt x="11445" y="27020"/>
                    <a:pt x="12521" y="27194"/>
                    <a:pt x="13562" y="27824"/>
                  </a:cubicBezTo>
                  <a:cubicBezTo>
                    <a:pt x="15330" y="28894"/>
                    <a:pt x="16405" y="30846"/>
                    <a:pt x="17999" y="32130"/>
                  </a:cubicBezTo>
                  <a:cubicBezTo>
                    <a:pt x="19519" y="33359"/>
                    <a:pt x="21397" y="33915"/>
                    <a:pt x="23295" y="33915"/>
                  </a:cubicBezTo>
                  <a:cubicBezTo>
                    <a:pt x="25058" y="33915"/>
                    <a:pt x="26839" y="33435"/>
                    <a:pt x="28367" y="32566"/>
                  </a:cubicBezTo>
                  <a:cubicBezTo>
                    <a:pt x="29793" y="31760"/>
                    <a:pt x="31066" y="30470"/>
                    <a:pt x="31663" y="28929"/>
                  </a:cubicBezTo>
                  <a:cubicBezTo>
                    <a:pt x="31920" y="28266"/>
                    <a:pt x="32207" y="27430"/>
                    <a:pt x="31871" y="26744"/>
                  </a:cubicBezTo>
                  <a:cubicBezTo>
                    <a:pt x="31466" y="25920"/>
                    <a:pt x="30666" y="25371"/>
                    <a:pt x="30217" y="24558"/>
                  </a:cubicBezTo>
                  <a:cubicBezTo>
                    <a:pt x="28916" y="22229"/>
                    <a:pt x="29346" y="19566"/>
                    <a:pt x="30385" y="17254"/>
                  </a:cubicBezTo>
                  <a:cubicBezTo>
                    <a:pt x="31203" y="15446"/>
                    <a:pt x="32129" y="13564"/>
                    <a:pt x="31771" y="11516"/>
                  </a:cubicBezTo>
                  <a:cubicBezTo>
                    <a:pt x="31322" y="8924"/>
                    <a:pt x="29233" y="7126"/>
                    <a:pt x="26778" y="6439"/>
                  </a:cubicBezTo>
                  <a:cubicBezTo>
                    <a:pt x="25542" y="6094"/>
                    <a:pt x="24222" y="6194"/>
                    <a:pt x="22968" y="5956"/>
                  </a:cubicBezTo>
                  <a:cubicBezTo>
                    <a:pt x="21410" y="5657"/>
                    <a:pt x="20437" y="4685"/>
                    <a:pt x="19876" y="3231"/>
                  </a:cubicBezTo>
                  <a:lnTo>
                    <a:pt x="19876" y="3231"/>
                  </a:lnTo>
                  <a:cubicBezTo>
                    <a:pt x="19876" y="3230"/>
                    <a:pt x="19876" y="3228"/>
                    <a:pt x="19875" y="3227"/>
                  </a:cubicBezTo>
                  <a:lnTo>
                    <a:pt x="19875" y="3227"/>
                  </a:lnTo>
                  <a:cubicBezTo>
                    <a:pt x="19875" y="3227"/>
                    <a:pt x="19875" y="3227"/>
                    <a:pt x="19875" y="3227"/>
                  </a:cubicBezTo>
                  <a:cubicBezTo>
                    <a:pt x="19874" y="3224"/>
                    <a:pt x="19872" y="3220"/>
                    <a:pt x="19871" y="3216"/>
                  </a:cubicBezTo>
                  <a:lnTo>
                    <a:pt x="19871" y="3216"/>
                  </a:lnTo>
                  <a:cubicBezTo>
                    <a:pt x="18805" y="524"/>
                    <a:pt x="15934" y="0"/>
                    <a:pt x="1325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1" name="Google Shape;596;p7"/>
            <p:cNvSpPr/>
            <p:nvPr/>
          </p:nvSpPr>
          <p:spPr>
            <a:xfrm rot="16200000">
              <a:off x="6960600" y="4085640"/>
              <a:ext cx="2464920" cy="2573640"/>
            </a:xfrm>
            <a:custGeom>
              <a:avLst/>
              <a:gdLst/>
              <a:ahLst/>
              <a:rect l="l" t="t" r="r" b="b"/>
              <a:pathLst>
                <a:path w="37457" h="39106">
                  <a:moveTo>
                    <a:pt x="13495" y="187"/>
                  </a:moveTo>
                  <a:cubicBezTo>
                    <a:pt x="14556" y="187"/>
                    <a:pt x="15617" y="256"/>
                    <a:pt x="16633" y="373"/>
                  </a:cubicBezTo>
                  <a:cubicBezTo>
                    <a:pt x="18902" y="629"/>
                    <a:pt x="21170" y="1548"/>
                    <a:pt x="21929" y="3890"/>
                  </a:cubicBezTo>
                  <a:cubicBezTo>
                    <a:pt x="22407" y="5406"/>
                    <a:pt x="23219" y="6655"/>
                    <a:pt x="24754" y="7222"/>
                  </a:cubicBezTo>
                  <a:cubicBezTo>
                    <a:pt x="26390" y="7825"/>
                    <a:pt x="28199" y="7479"/>
                    <a:pt x="29890" y="7718"/>
                  </a:cubicBezTo>
                  <a:cubicBezTo>
                    <a:pt x="31831" y="7986"/>
                    <a:pt x="33724" y="8984"/>
                    <a:pt x="34899" y="10566"/>
                  </a:cubicBezTo>
                  <a:cubicBezTo>
                    <a:pt x="36351" y="12512"/>
                    <a:pt x="35993" y="14973"/>
                    <a:pt x="35050" y="17045"/>
                  </a:cubicBezTo>
                  <a:cubicBezTo>
                    <a:pt x="34219" y="18854"/>
                    <a:pt x="33091" y="20502"/>
                    <a:pt x="32815" y="22522"/>
                  </a:cubicBezTo>
                  <a:cubicBezTo>
                    <a:pt x="32565" y="24391"/>
                    <a:pt x="33132" y="26648"/>
                    <a:pt x="34333" y="28117"/>
                  </a:cubicBezTo>
                  <a:cubicBezTo>
                    <a:pt x="34894" y="28804"/>
                    <a:pt x="35623" y="29288"/>
                    <a:pt x="36232" y="29920"/>
                  </a:cubicBezTo>
                  <a:cubicBezTo>
                    <a:pt x="37074" y="30786"/>
                    <a:pt x="36674" y="32094"/>
                    <a:pt x="36297" y="33079"/>
                  </a:cubicBezTo>
                  <a:cubicBezTo>
                    <a:pt x="35587" y="34919"/>
                    <a:pt x="34058" y="36352"/>
                    <a:pt x="32398" y="37331"/>
                  </a:cubicBezTo>
                  <a:cubicBezTo>
                    <a:pt x="30729" y="38321"/>
                    <a:pt x="28789" y="38855"/>
                    <a:pt x="26870" y="38855"/>
                  </a:cubicBezTo>
                  <a:cubicBezTo>
                    <a:pt x="24712" y="38855"/>
                    <a:pt x="22581" y="38180"/>
                    <a:pt x="20890" y="36717"/>
                  </a:cubicBezTo>
                  <a:cubicBezTo>
                    <a:pt x="19343" y="35391"/>
                    <a:pt x="18287" y="33599"/>
                    <a:pt x="16788" y="32219"/>
                  </a:cubicBezTo>
                  <a:cubicBezTo>
                    <a:pt x="15303" y="30851"/>
                    <a:pt x="13486" y="30377"/>
                    <a:pt x="11533" y="30377"/>
                  </a:cubicBezTo>
                  <a:cubicBezTo>
                    <a:pt x="11380" y="30377"/>
                    <a:pt x="11226" y="30380"/>
                    <a:pt x="11072" y="30386"/>
                  </a:cubicBezTo>
                  <a:cubicBezTo>
                    <a:pt x="9617" y="30442"/>
                    <a:pt x="8125" y="30712"/>
                    <a:pt x="6668" y="30712"/>
                  </a:cubicBezTo>
                  <a:cubicBezTo>
                    <a:pt x="5487" y="30712"/>
                    <a:pt x="4330" y="30535"/>
                    <a:pt x="3232" y="29926"/>
                  </a:cubicBezTo>
                  <a:cubicBezTo>
                    <a:pt x="1297" y="28858"/>
                    <a:pt x="222" y="26588"/>
                    <a:pt x="562" y="24421"/>
                  </a:cubicBezTo>
                  <a:cubicBezTo>
                    <a:pt x="945" y="21979"/>
                    <a:pt x="3153" y="21083"/>
                    <a:pt x="4622" y="19410"/>
                  </a:cubicBezTo>
                  <a:cubicBezTo>
                    <a:pt x="6056" y="17774"/>
                    <a:pt x="5991" y="15075"/>
                    <a:pt x="5799" y="13057"/>
                  </a:cubicBezTo>
                  <a:cubicBezTo>
                    <a:pt x="5537" y="10315"/>
                    <a:pt x="4366" y="7729"/>
                    <a:pt x="4886" y="4935"/>
                  </a:cubicBezTo>
                  <a:cubicBezTo>
                    <a:pt x="5405" y="2098"/>
                    <a:pt x="7728" y="831"/>
                    <a:pt x="10362" y="414"/>
                  </a:cubicBezTo>
                  <a:cubicBezTo>
                    <a:pt x="11374" y="256"/>
                    <a:pt x="12434" y="187"/>
                    <a:pt x="13495" y="187"/>
                  </a:cubicBezTo>
                  <a:close/>
                  <a:moveTo>
                    <a:pt x="13728" y="1"/>
                  </a:moveTo>
                  <a:cubicBezTo>
                    <a:pt x="10623" y="1"/>
                    <a:pt x="6284" y="240"/>
                    <a:pt x="5029" y="3645"/>
                  </a:cubicBezTo>
                  <a:cubicBezTo>
                    <a:pt x="4187" y="5926"/>
                    <a:pt x="4581" y="8148"/>
                    <a:pt x="5095" y="10453"/>
                  </a:cubicBezTo>
                  <a:cubicBezTo>
                    <a:pt x="5669" y="13008"/>
                    <a:pt x="6163" y="16191"/>
                    <a:pt x="4892" y="18628"/>
                  </a:cubicBezTo>
                  <a:cubicBezTo>
                    <a:pt x="4384" y="19601"/>
                    <a:pt x="3393" y="20259"/>
                    <a:pt x="2557" y="20927"/>
                  </a:cubicBezTo>
                  <a:cubicBezTo>
                    <a:pt x="1750" y="21566"/>
                    <a:pt x="1118" y="22294"/>
                    <a:pt x="681" y="23238"/>
                  </a:cubicBezTo>
                  <a:cubicBezTo>
                    <a:pt x="0" y="24725"/>
                    <a:pt x="192" y="26439"/>
                    <a:pt x="920" y="27861"/>
                  </a:cubicBezTo>
                  <a:cubicBezTo>
                    <a:pt x="1709" y="29396"/>
                    <a:pt x="3232" y="30435"/>
                    <a:pt x="4892" y="30793"/>
                  </a:cubicBezTo>
                  <a:cubicBezTo>
                    <a:pt x="5513" y="30929"/>
                    <a:pt x="6138" y="30978"/>
                    <a:pt x="6767" y="30978"/>
                  </a:cubicBezTo>
                  <a:cubicBezTo>
                    <a:pt x="8471" y="30978"/>
                    <a:pt x="10197" y="30614"/>
                    <a:pt x="11906" y="30614"/>
                  </a:cubicBezTo>
                  <a:cubicBezTo>
                    <a:pt x="12168" y="30614"/>
                    <a:pt x="12430" y="30623"/>
                    <a:pt x="12691" y="30642"/>
                  </a:cubicBezTo>
                  <a:cubicBezTo>
                    <a:pt x="17397" y="31008"/>
                    <a:pt x="18841" y="36292"/>
                    <a:pt x="22705" y="38203"/>
                  </a:cubicBezTo>
                  <a:cubicBezTo>
                    <a:pt x="23962" y="38827"/>
                    <a:pt x="25338" y="39106"/>
                    <a:pt x="26725" y="39106"/>
                  </a:cubicBezTo>
                  <a:cubicBezTo>
                    <a:pt x="28818" y="39106"/>
                    <a:pt x="30935" y="38470"/>
                    <a:pt x="32702" y="37422"/>
                  </a:cubicBezTo>
                  <a:cubicBezTo>
                    <a:pt x="34130" y="36573"/>
                    <a:pt x="35348" y="35366"/>
                    <a:pt x="36153" y="33916"/>
                  </a:cubicBezTo>
                  <a:cubicBezTo>
                    <a:pt x="36763" y="32817"/>
                    <a:pt x="37456" y="30984"/>
                    <a:pt x="36506" y="29890"/>
                  </a:cubicBezTo>
                  <a:cubicBezTo>
                    <a:pt x="36112" y="29431"/>
                    <a:pt x="35616" y="29066"/>
                    <a:pt x="35157" y="28666"/>
                  </a:cubicBezTo>
                  <a:cubicBezTo>
                    <a:pt x="34392" y="27998"/>
                    <a:pt x="33885" y="27102"/>
                    <a:pt x="33521" y="26164"/>
                  </a:cubicBezTo>
                  <a:cubicBezTo>
                    <a:pt x="32762" y="24206"/>
                    <a:pt x="32900" y="22139"/>
                    <a:pt x="33706" y="20234"/>
                  </a:cubicBezTo>
                  <a:cubicBezTo>
                    <a:pt x="34907" y="17421"/>
                    <a:pt x="36936" y="14841"/>
                    <a:pt x="35742" y="11635"/>
                  </a:cubicBezTo>
                  <a:cubicBezTo>
                    <a:pt x="34846" y="9229"/>
                    <a:pt x="32165" y="7741"/>
                    <a:pt x="29723" y="7460"/>
                  </a:cubicBezTo>
                  <a:cubicBezTo>
                    <a:pt x="28265" y="7299"/>
                    <a:pt x="26802" y="7460"/>
                    <a:pt x="25357" y="7156"/>
                  </a:cubicBezTo>
                  <a:cubicBezTo>
                    <a:pt x="23615" y="6780"/>
                    <a:pt x="22666" y="5457"/>
                    <a:pt x="22153" y="3836"/>
                  </a:cubicBezTo>
                  <a:lnTo>
                    <a:pt x="22153" y="3836"/>
                  </a:lnTo>
                  <a:cubicBezTo>
                    <a:pt x="22152" y="3834"/>
                    <a:pt x="22151" y="3832"/>
                    <a:pt x="22151" y="3830"/>
                  </a:cubicBezTo>
                  <a:lnTo>
                    <a:pt x="22151" y="3830"/>
                  </a:lnTo>
                  <a:cubicBezTo>
                    <a:pt x="22151" y="3830"/>
                    <a:pt x="22151" y="3830"/>
                    <a:pt x="22151" y="3830"/>
                  </a:cubicBezTo>
                  <a:cubicBezTo>
                    <a:pt x="22150" y="3828"/>
                    <a:pt x="22150" y="3826"/>
                    <a:pt x="22149" y="3824"/>
                  </a:cubicBezTo>
                  <a:lnTo>
                    <a:pt x="22149" y="3824"/>
                  </a:lnTo>
                  <a:cubicBezTo>
                    <a:pt x="21035" y="389"/>
                    <a:pt x="17078" y="14"/>
                    <a:pt x="13987" y="1"/>
                  </a:cubicBezTo>
                  <a:cubicBezTo>
                    <a:pt x="13902" y="1"/>
                    <a:pt x="13816" y="1"/>
                    <a:pt x="137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2" name="Google Shape;597;p7"/>
            <p:cNvSpPr/>
            <p:nvPr/>
          </p:nvSpPr>
          <p:spPr>
            <a:xfrm rot="16200000">
              <a:off x="6761880" y="3913560"/>
              <a:ext cx="2864520" cy="2952720"/>
            </a:xfrm>
            <a:custGeom>
              <a:avLst/>
              <a:gdLst/>
              <a:ahLst/>
              <a:rect l="l" t="t" r="r" b="b"/>
              <a:pathLst>
                <a:path w="43524" h="44861">
                  <a:moveTo>
                    <a:pt x="15317" y="308"/>
                  </a:moveTo>
                  <a:cubicBezTo>
                    <a:pt x="15563" y="308"/>
                    <a:pt x="15807" y="310"/>
                    <a:pt x="16047" y="315"/>
                  </a:cubicBezTo>
                  <a:cubicBezTo>
                    <a:pt x="19577" y="381"/>
                    <a:pt x="24396" y="673"/>
                    <a:pt x="25525" y="4769"/>
                  </a:cubicBezTo>
                  <a:cubicBezTo>
                    <a:pt x="25525" y="4769"/>
                    <a:pt x="25525" y="4769"/>
                    <a:pt x="25525" y="4769"/>
                  </a:cubicBezTo>
                  <a:lnTo>
                    <a:pt x="25525" y="4769"/>
                  </a:lnTo>
                  <a:cubicBezTo>
                    <a:pt x="25526" y="4771"/>
                    <a:pt x="25526" y="4772"/>
                    <a:pt x="25527" y="4774"/>
                  </a:cubicBezTo>
                  <a:lnTo>
                    <a:pt x="25527" y="4774"/>
                  </a:lnTo>
                  <a:cubicBezTo>
                    <a:pt x="25944" y="6326"/>
                    <a:pt x="26666" y="7757"/>
                    <a:pt x="28183" y="8460"/>
                  </a:cubicBezTo>
                  <a:cubicBezTo>
                    <a:pt x="29112" y="8890"/>
                    <a:pt x="30178" y="8978"/>
                    <a:pt x="31229" y="8978"/>
                  </a:cubicBezTo>
                  <a:cubicBezTo>
                    <a:pt x="31753" y="8978"/>
                    <a:pt x="32272" y="8956"/>
                    <a:pt x="32769" y="8944"/>
                  </a:cubicBezTo>
                  <a:cubicBezTo>
                    <a:pt x="32866" y="8942"/>
                    <a:pt x="32962" y="8941"/>
                    <a:pt x="33060" y="8941"/>
                  </a:cubicBezTo>
                  <a:cubicBezTo>
                    <a:pt x="36908" y="8941"/>
                    <a:pt x="41354" y="10800"/>
                    <a:pt x="41506" y="15220"/>
                  </a:cubicBezTo>
                  <a:cubicBezTo>
                    <a:pt x="41583" y="17448"/>
                    <a:pt x="40299" y="19395"/>
                    <a:pt x="39241" y="21246"/>
                  </a:cubicBezTo>
                  <a:cubicBezTo>
                    <a:pt x="38268" y="22960"/>
                    <a:pt x="37582" y="24715"/>
                    <a:pt x="37744" y="26722"/>
                  </a:cubicBezTo>
                  <a:cubicBezTo>
                    <a:pt x="37910" y="28759"/>
                    <a:pt x="38847" y="30718"/>
                    <a:pt x="40395" y="32067"/>
                  </a:cubicBezTo>
                  <a:cubicBezTo>
                    <a:pt x="41022" y="32610"/>
                    <a:pt x="41763" y="33011"/>
                    <a:pt x="42366" y="33596"/>
                  </a:cubicBezTo>
                  <a:cubicBezTo>
                    <a:pt x="43237" y="34431"/>
                    <a:pt x="43083" y="35668"/>
                    <a:pt x="42819" y="36737"/>
                  </a:cubicBezTo>
                  <a:cubicBezTo>
                    <a:pt x="41887" y="40535"/>
                    <a:pt x="38232" y="43138"/>
                    <a:pt x="34649" y="44160"/>
                  </a:cubicBezTo>
                  <a:cubicBezTo>
                    <a:pt x="33592" y="44460"/>
                    <a:pt x="32495" y="44615"/>
                    <a:pt x="31399" y="44615"/>
                  </a:cubicBezTo>
                  <a:cubicBezTo>
                    <a:pt x="30533" y="44615"/>
                    <a:pt x="29668" y="44519"/>
                    <a:pt x="28822" y="44321"/>
                  </a:cubicBezTo>
                  <a:cubicBezTo>
                    <a:pt x="26785" y="43849"/>
                    <a:pt x="25131" y="42642"/>
                    <a:pt x="23757" y="41102"/>
                  </a:cubicBezTo>
                  <a:cubicBezTo>
                    <a:pt x="22431" y="39615"/>
                    <a:pt x="21362" y="37913"/>
                    <a:pt x="19876" y="36564"/>
                  </a:cubicBezTo>
                  <a:cubicBezTo>
                    <a:pt x="18305" y="35142"/>
                    <a:pt x="16358" y="34599"/>
                    <a:pt x="14275" y="34569"/>
                  </a:cubicBezTo>
                  <a:cubicBezTo>
                    <a:pt x="14210" y="34568"/>
                    <a:pt x="14145" y="34568"/>
                    <a:pt x="14081" y="34568"/>
                  </a:cubicBezTo>
                  <a:cubicBezTo>
                    <a:pt x="12162" y="34568"/>
                    <a:pt x="10251" y="34978"/>
                    <a:pt x="8345" y="34978"/>
                  </a:cubicBezTo>
                  <a:cubicBezTo>
                    <a:pt x="7546" y="34978"/>
                    <a:pt x="6747" y="34906"/>
                    <a:pt x="5949" y="34701"/>
                  </a:cubicBezTo>
                  <a:cubicBezTo>
                    <a:pt x="3829" y="34158"/>
                    <a:pt x="2169" y="32378"/>
                    <a:pt x="1555" y="30317"/>
                  </a:cubicBezTo>
                  <a:cubicBezTo>
                    <a:pt x="902" y="28138"/>
                    <a:pt x="1817" y="25988"/>
                    <a:pt x="3477" y="24548"/>
                  </a:cubicBezTo>
                  <a:cubicBezTo>
                    <a:pt x="5095" y="23139"/>
                    <a:pt x="6690" y="22207"/>
                    <a:pt x="7305" y="20016"/>
                  </a:cubicBezTo>
                  <a:cubicBezTo>
                    <a:pt x="7902" y="17878"/>
                    <a:pt x="7687" y="15394"/>
                    <a:pt x="7257" y="13244"/>
                  </a:cubicBezTo>
                  <a:cubicBezTo>
                    <a:pt x="6743" y="10658"/>
                    <a:pt x="5866" y="8150"/>
                    <a:pt x="6320" y="5480"/>
                  </a:cubicBezTo>
                  <a:cubicBezTo>
                    <a:pt x="7095" y="939"/>
                    <a:pt x="11471" y="308"/>
                    <a:pt x="15317" y="308"/>
                  </a:cubicBezTo>
                  <a:close/>
                  <a:moveTo>
                    <a:pt x="14647" y="0"/>
                  </a:moveTo>
                  <a:cubicBezTo>
                    <a:pt x="12315" y="0"/>
                    <a:pt x="9921" y="336"/>
                    <a:pt x="8195" y="1706"/>
                  </a:cubicBezTo>
                  <a:cubicBezTo>
                    <a:pt x="4408" y="4705"/>
                    <a:pt x="6433" y="10013"/>
                    <a:pt x="7150" y="13895"/>
                  </a:cubicBezTo>
                  <a:cubicBezTo>
                    <a:pt x="7627" y="16486"/>
                    <a:pt x="7753" y="19997"/>
                    <a:pt x="5979" y="22136"/>
                  </a:cubicBezTo>
                  <a:cubicBezTo>
                    <a:pt x="4678" y="23701"/>
                    <a:pt x="2743" y="24459"/>
                    <a:pt x="1734" y="26316"/>
                  </a:cubicBezTo>
                  <a:cubicBezTo>
                    <a:pt x="1" y="29511"/>
                    <a:pt x="2085" y="33356"/>
                    <a:pt x="5196" y="34682"/>
                  </a:cubicBezTo>
                  <a:cubicBezTo>
                    <a:pt x="6181" y="35103"/>
                    <a:pt x="7242" y="35238"/>
                    <a:pt x="8318" y="35238"/>
                  </a:cubicBezTo>
                  <a:cubicBezTo>
                    <a:pt x="9658" y="35238"/>
                    <a:pt x="11022" y="35029"/>
                    <a:pt x="12297" y="34903"/>
                  </a:cubicBezTo>
                  <a:cubicBezTo>
                    <a:pt x="12868" y="34846"/>
                    <a:pt x="13434" y="34813"/>
                    <a:pt x="13990" y="34813"/>
                  </a:cubicBezTo>
                  <a:cubicBezTo>
                    <a:pt x="16075" y="34813"/>
                    <a:pt x="18036" y="35279"/>
                    <a:pt x="19714" y="36730"/>
                  </a:cubicBezTo>
                  <a:cubicBezTo>
                    <a:pt x="21219" y="38033"/>
                    <a:pt x="22293" y="39770"/>
                    <a:pt x="23596" y="41264"/>
                  </a:cubicBezTo>
                  <a:cubicBezTo>
                    <a:pt x="24790" y="42631"/>
                    <a:pt x="26212" y="43689"/>
                    <a:pt x="27926" y="44298"/>
                  </a:cubicBezTo>
                  <a:cubicBezTo>
                    <a:pt x="29017" y="44685"/>
                    <a:pt x="30161" y="44860"/>
                    <a:pt x="31311" y="44860"/>
                  </a:cubicBezTo>
                  <a:cubicBezTo>
                    <a:pt x="33654" y="44860"/>
                    <a:pt x="36023" y="44131"/>
                    <a:pt x="38018" y="42978"/>
                  </a:cubicBezTo>
                  <a:cubicBezTo>
                    <a:pt x="40741" y="41407"/>
                    <a:pt x="43524" y="38265"/>
                    <a:pt x="43237" y="34891"/>
                  </a:cubicBezTo>
                  <a:cubicBezTo>
                    <a:pt x="43105" y="33339"/>
                    <a:pt x="41391" y="32628"/>
                    <a:pt x="40365" y="31738"/>
                  </a:cubicBezTo>
                  <a:cubicBezTo>
                    <a:pt x="38436" y="30060"/>
                    <a:pt x="37606" y="27141"/>
                    <a:pt x="38066" y="24674"/>
                  </a:cubicBezTo>
                  <a:cubicBezTo>
                    <a:pt x="38447" y="22613"/>
                    <a:pt x="39809" y="20870"/>
                    <a:pt x="40741" y="19037"/>
                  </a:cubicBezTo>
                  <a:cubicBezTo>
                    <a:pt x="41570" y="17400"/>
                    <a:pt x="41983" y="15603"/>
                    <a:pt x="41542" y="13793"/>
                  </a:cubicBezTo>
                  <a:cubicBezTo>
                    <a:pt x="40735" y="10473"/>
                    <a:pt x="36973" y="8812"/>
                    <a:pt x="33855" y="8699"/>
                  </a:cubicBezTo>
                  <a:cubicBezTo>
                    <a:pt x="33655" y="8692"/>
                    <a:pt x="33455" y="8689"/>
                    <a:pt x="33255" y="8689"/>
                  </a:cubicBezTo>
                  <a:cubicBezTo>
                    <a:pt x="32589" y="8689"/>
                    <a:pt x="31926" y="8721"/>
                    <a:pt x="31263" y="8721"/>
                  </a:cubicBezTo>
                  <a:cubicBezTo>
                    <a:pt x="30547" y="8721"/>
                    <a:pt x="29833" y="8683"/>
                    <a:pt x="29120" y="8526"/>
                  </a:cubicBezTo>
                  <a:cubicBezTo>
                    <a:pt x="27181" y="8109"/>
                    <a:pt x="26231" y="6517"/>
                    <a:pt x="25748" y="4716"/>
                  </a:cubicBezTo>
                  <a:lnTo>
                    <a:pt x="25748" y="4716"/>
                  </a:lnTo>
                  <a:cubicBezTo>
                    <a:pt x="25747" y="4714"/>
                    <a:pt x="25747" y="4712"/>
                    <a:pt x="25746" y="4710"/>
                  </a:cubicBezTo>
                  <a:lnTo>
                    <a:pt x="25746" y="4710"/>
                  </a:lnTo>
                  <a:cubicBezTo>
                    <a:pt x="25746" y="4710"/>
                    <a:pt x="25746" y="4710"/>
                    <a:pt x="25746" y="4710"/>
                  </a:cubicBezTo>
                  <a:cubicBezTo>
                    <a:pt x="25746" y="4708"/>
                    <a:pt x="25745" y="4706"/>
                    <a:pt x="25744" y="4704"/>
                  </a:cubicBezTo>
                  <a:lnTo>
                    <a:pt x="25744" y="4704"/>
                  </a:lnTo>
                  <a:cubicBezTo>
                    <a:pt x="24797" y="1287"/>
                    <a:pt x="21301" y="416"/>
                    <a:pt x="18161" y="177"/>
                  </a:cubicBezTo>
                  <a:cubicBezTo>
                    <a:pt x="17078" y="93"/>
                    <a:pt x="15871" y="0"/>
                    <a:pt x="1464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3" name="Google Shape;598;p7"/>
            <p:cNvSpPr/>
            <p:nvPr/>
          </p:nvSpPr>
          <p:spPr>
            <a:xfrm rot="16200000">
              <a:off x="6603840" y="3665880"/>
              <a:ext cx="3187440" cy="3355920"/>
            </a:xfrm>
            <a:custGeom>
              <a:avLst/>
              <a:gdLst/>
              <a:ahLst/>
              <a:rect l="l" t="t" r="r" b="b"/>
              <a:pathLst>
                <a:path w="48433" h="50990">
                  <a:moveTo>
                    <a:pt x="15132" y="631"/>
                  </a:moveTo>
                  <a:cubicBezTo>
                    <a:pt x="16774" y="631"/>
                    <a:pt x="18432" y="804"/>
                    <a:pt x="19966" y="967"/>
                  </a:cubicBezTo>
                  <a:cubicBezTo>
                    <a:pt x="23136" y="1308"/>
                    <a:pt x="26523" y="2406"/>
                    <a:pt x="27347" y="5864"/>
                  </a:cubicBezTo>
                  <a:cubicBezTo>
                    <a:pt x="27717" y="7465"/>
                    <a:pt x="28368" y="9006"/>
                    <a:pt x="29795" y="9924"/>
                  </a:cubicBezTo>
                  <a:cubicBezTo>
                    <a:pt x="30849" y="10603"/>
                    <a:pt x="32183" y="10720"/>
                    <a:pt x="33433" y="10720"/>
                  </a:cubicBezTo>
                  <a:cubicBezTo>
                    <a:pt x="33635" y="10720"/>
                    <a:pt x="33834" y="10717"/>
                    <a:pt x="34029" y="10713"/>
                  </a:cubicBezTo>
                  <a:cubicBezTo>
                    <a:pt x="34986" y="10691"/>
                    <a:pt x="35917" y="10624"/>
                    <a:pt x="36846" y="10624"/>
                  </a:cubicBezTo>
                  <a:cubicBezTo>
                    <a:pt x="37708" y="10624"/>
                    <a:pt x="38568" y="10682"/>
                    <a:pt x="39445" y="10886"/>
                  </a:cubicBezTo>
                  <a:cubicBezTo>
                    <a:pt x="41291" y="11310"/>
                    <a:pt x="43100" y="12253"/>
                    <a:pt x="44259" y="13777"/>
                  </a:cubicBezTo>
                  <a:cubicBezTo>
                    <a:pt x="47126" y="17551"/>
                    <a:pt x="43692" y="21516"/>
                    <a:pt x="41947" y="24836"/>
                  </a:cubicBezTo>
                  <a:cubicBezTo>
                    <a:pt x="40024" y="28490"/>
                    <a:pt x="40842" y="32969"/>
                    <a:pt x="44061" y="35621"/>
                  </a:cubicBezTo>
                  <a:cubicBezTo>
                    <a:pt x="45387" y="36720"/>
                    <a:pt x="47388" y="37293"/>
                    <a:pt x="47561" y="39258"/>
                  </a:cubicBezTo>
                  <a:cubicBezTo>
                    <a:pt x="47722" y="41103"/>
                    <a:pt x="46809" y="43051"/>
                    <a:pt x="45787" y="44525"/>
                  </a:cubicBezTo>
                  <a:cubicBezTo>
                    <a:pt x="43656" y="47607"/>
                    <a:pt x="39995" y="49542"/>
                    <a:pt x="36352" y="50139"/>
                  </a:cubicBezTo>
                  <a:cubicBezTo>
                    <a:pt x="35718" y="50242"/>
                    <a:pt x="35075" y="50294"/>
                    <a:pt x="34433" y="50294"/>
                  </a:cubicBezTo>
                  <a:cubicBezTo>
                    <a:pt x="33214" y="50294"/>
                    <a:pt x="31995" y="50108"/>
                    <a:pt x="30834" y="49732"/>
                  </a:cubicBezTo>
                  <a:cubicBezTo>
                    <a:pt x="28924" y="49117"/>
                    <a:pt x="27406" y="47833"/>
                    <a:pt x="26116" y="46334"/>
                  </a:cubicBezTo>
                  <a:cubicBezTo>
                    <a:pt x="23506" y="43301"/>
                    <a:pt x="21650" y="39705"/>
                    <a:pt x="17386" y="38864"/>
                  </a:cubicBezTo>
                  <a:cubicBezTo>
                    <a:pt x="16670" y="38722"/>
                    <a:pt x="15937" y="38669"/>
                    <a:pt x="15194" y="38669"/>
                  </a:cubicBezTo>
                  <a:cubicBezTo>
                    <a:pt x="13005" y="38669"/>
                    <a:pt x="10732" y="39129"/>
                    <a:pt x="8572" y="39129"/>
                  </a:cubicBezTo>
                  <a:cubicBezTo>
                    <a:pt x="6526" y="39129"/>
                    <a:pt x="4581" y="38716"/>
                    <a:pt x="2903" y="37108"/>
                  </a:cubicBezTo>
                  <a:cubicBezTo>
                    <a:pt x="1398" y="35664"/>
                    <a:pt x="604" y="33514"/>
                    <a:pt x="993" y="31453"/>
                  </a:cubicBezTo>
                  <a:cubicBezTo>
                    <a:pt x="1428" y="29135"/>
                    <a:pt x="3382" y="27906"/>
                    <a:pt x="5102" y="26563"/>
                  </a:cubicBezTo>
                  <a:cubicBezTo>
                    <a:pt x="6946" y="25117"/>
                    <a:pt x="7759" y="23266"/>
                    <a:pt x="7980" y="20954"/>
                  </a:cubicBezTo>
                  <a:cubicBezTo>
                    <a:pt x="8219" y="18452"/>
                    <a:pt x="7878" y="16010"/>
                    <a:pt x="7288" y="13579"/>
                  </a:cubicBezTo>
                  <a:cubicBezTo>
                    <a:pt x="6673" y="11054"/>
                    <a:pt x="5979" y="8540"/>
                    <a:pt x="6481" y="5930"/>
                  </a:cubicBezTo>
                  <a:cubicBezTo>
                    <a:pt x="6935" y="3571"/>
                    <a:pt x="8362" y="2011"/>
                    <a:pt x="10614" y="1259"/>
                  </a:cubicBezTo>
                  <a:cubicBezTo>
                    <a:pt x="12025" y="788"/>
                    <a:pt x="13571" y="631"/>
                    <a:pt x="15132" y="631"/>
                  </a:cubicBezTo>
                  <a:close/>
                  <a:moveTo>
                    <a:pt x="14747" y="1"/>
                  </a:moveTo>
                  <a:cubicBezTo>
                    <a:pt x="13140" y="1"/>
                    <a:pt x="11515" y="201"/>
                    <a:pt x="10005" y="746"/>
                  </a:cubicBezTo>
                  <a:cubicBezTo>
                    <a:pt x="5728" y="2298"/>
                    <a:pt x="5173" y="6945"/>
                    <a:pt x="5943" y="10898"/>
                  </a:cubicBezTo>
                  <a:cubicBezTo>
                    <a:pt x="6439" y="13419"/>
                    <a:pt x="7293" y="15842"/>
                    <a:pt x="7346" y="18435"/>
                  </a:cubicBezTo>
                  <a:cubicBezTo>
                    <a:pt x="7412" y="21181"/>
                    <a:pt x="7191" y="23832"/>
                    <a:pt x="5006" y="25750"/>
                  </a:cubicBezTo>
                  <a:cubicBezTo>
                    <a:pt x="3424" y="27142"/>
                    <a:pt x="1643" y="28079"/>
                    <a:pt x="725" y="30074"/>
                  </a:cubicBezTo>
                  <a:cubicBezTo>
                    <a:pt x="1" y="31638"/>
                    <a:pt x="50" y="33501"/>
                    <a:pt x="718" y="35078"/>
                  </a:cubicBezTo>
                  <a:cubicBezTo>
                    <a:pt x="1441" y="36774"/>
                    <a:pt x="2724" y="38136"/>
                    <a:pt x="4355" y="38996"/>
                  </a:cubicBezTo>
                  <a:cubicBezTo>
                    <a:pt x="5618" y="39660"/>
                    <a:pt x="7035" y="39855"/>
                    <a:pt x="8458" y="39855"/>
                  </a:cubicBezTo>
                  <a:cubicBezTo>
                    <a:pt x="9363" y="39855"/>
                    <a:pt x="10272" y="39776"/>
                    <a:pt x="11144" y="39688"/>
                  </a:cubicBezTo>
                  <a:cubicBezTo>
                    <a:pt x="12478" y="39553"/>
                    <a:pt x="13839" y="39379"/>
                    <a:pt x="15183" y="39379"/>
                  </a:cubicBezTo>
                  <a:cubicBezTo>
                    <a:pt x="16566" y="39379"/>
                    <a:pt x="17932" y="39563"/>
                    <a:pt x="19231" y="40160"/>
                  </a:cubicBezTo>
                  <a:cubicBezTo>
                    <a:pt x="21105" y="41014"/>
                    <a:pt x="22450" y="42692"/>
                    <a:pt x="23668" y="44299"/>
                  </a:cubicBezTo>
                  <a:cubicBezTo>
                    <a:pt x="24845" y="45840"/>
                    <a:pt x="25978" y="47422"/>
                    <a:pt x="27490" y="48670"/>
                  </a:cubicBezTo>
                  <a:cubicBezTo>
                    <a:pt x="28809" y="49757"/>
                    <a:pt x="30410" y="50437"/>
                    <a:pt x="32082" y="50766"/>
                  </a:cubicBezTo>
                  <a:cubicBezTo>
                    <a:pt x="32850" y="50917"/>
                    <a:pt x="33640" y="50990"/>
                    <a:pt x="34438" y="50990"/>
                  </a:cubicBezTo>
                  <a:cubicBezTo>
                    <a:pt x="40453" y="50990"/>
                    <a:pt x="46951" y="46850"/>
                    <a:pt x="48122" y="40835"/>
                  </a:cubicBezTo>
                  <a:cubicBezTo>
                    <a:pt x="48433" y="39228"/>
                    <a:pt x="48193" y="37778"/>
                    <a:pt x="46875" y="36731"/>
                  </a:cubicBezTo>
                  <a:cubicBezTo>
                    <a:pt x="46247" y="36237"/>
                    <a:pt x="45542" y="35843"/>
                    <a:pt x="44886" y="35389"/>
                  </a:cubicBezTo>
                  <a:cubicBezTo>
                    <a:pt x="43858" y="34683"/>
                    <a:pt x="43070" y="33705"/>
                    <a:pt x="42479" y="32618"/>
                  </a:cubicBezTo>
                  <a:cubicBezTo>
                    <a:pt x="41333" y="30497"/>
                    <a:pt x="41278" y="28002"/>
                    <a:pt x="42234" y="25816"/>
                  </a:cubicBezTo>
                  <a:cubicBezTo>
                    <a:pt x="43017" y="24019"/>
                    <a:pt x="44271" y="22465"/>
                    <a:pt x="45125" y="20709"/>
                  </a:cubicBezTo>
                  <a:cubicBezTo>
                    <a:pt x="46170" y="18560"/>
                    <a:pt x="46390" y="16087"/>
                    <a:pt x="45197" y="13956"/>
                  </a:cubicBezTo>
                  <a:cubicBezTo>
                    <a:pt x="44067" y="11931"/>
                    <a:pt x="41798" y="10767"/>
                    <a:pt x="39630" y="10224"/>
                  </a:cubicBezTo>
                  <a:cubicBezTo>
                    <a:pt x="38718" y="9995"/>
                    <a:pt x="37807" y="9931"/>
                    <a:pt x="36894" y="9931"/>
                  </a:cubicBezTo>
                  <a:cubicBezTo>
                    <a:pt x="35750" y="9931"/>
                    <a:pt x="34603" y="10031"/>
                    <a:pt x="33452" y="10031"/>
                  </a:cubicBezTo>
                  <a:cubicBezTo>
                    <a:pt x="33246" y="10031"/>
                    <a:pt x="33041" y="10028"/>
                    <a:pt x="32835" y="10020"/>
                  </a:cubicBezTo>
                  <a:cubicBezTo>
                    <a:pt x="31760" y="9979"/>
                    <a:pt x="30661" y="9764"/>
                    <a:pt x="29795" y="9089"/>
                  </a:cubicBezTo>
                  <a:cubicBezTo>
                    <a:pt x="28746" y="8271"/>
                    <a:pt x="28297" y="6923"/>
                    <a:pt x="28010" y="5683"/>
                  </a:cubicBezTo>
                  <a:lnTo>
                    <a:pt x="28010" y="5683"/>
                  </a:lnTo>
                  <a:cubicBezTo>
                    <a:pt x="28010" y="5682"/>
                    <a:pt x="28010" y="5681"/>
                    <a:pt x="28009" y="5679"/>
                  </a:cubicBezTo>
                  <a:lnTo>
                    <a:pt x="28009" y="5679"/>
                  </a:lnTo>
                  <a:cubicBezTo>
                    <a:pt x="28009" y="5679"/>
                    <a:pt x="28009" y="5679"/>
                    <a:pt x="28009" y="5679"/>
                  </a:cubicBezTo>
                  <a:cubicBezTo>
                    <a:pt x="28009" y="5678"/>
                    <a:pt x="28009" y="5678"/>
                    <a:pt x="28009" y="5677"/>
                  </a:cubicBezTo>
                  <a:lnTo>
                    <a:pt x="28009" y="5677"/>
                  </a:lnTo>
                  <a:cubicBezTo>
                    <a:pt x="27167" y="2161"/>
                    <a:pt x="23899" y="800"/>
                    <a:pt x="20611" y="358"/>
                  </a:cubicBezTo>
                  <a:cubicBezTo>
                    <a:pt x="18891" y="131"/>
                    <a:pt x="17147" y="71"/>
                    <a:pt x="15415" y="12"/>
                  </a:cubicBezTo>
                  <a:cubicBezTo>
                    <a:pt x="15193" y="5"/>
                    <a:pt x="14970" y="1"/>
                    <a:pt x="1474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4" name="Google Shape;599;p7"/>
            <p:cNvSpPr/>
            <p:nvPr/>
          </p:nvSpPr>
          <p:spPr>
            <a:xfrm rot="16200000">
              <a:off x="6406920" y="3493800"/>
              <a:ext cx="3584880" cy="3703680"/>
            </a:xfrm>
            <a:custGeom>
              <a:avLst/>
              <a:gdLst/>
              <a:ahLst/>
              <a:rect l="l" t="t" r="r" b="b"/>
              <a:pathLst>
                <a:path w="54470" h="56273">
                  <a:moveTo>
                    <a:pt x="16306" y="228"/>
                  </a:moveTo>
                  <a:cubicBezTo>
                    <a:pt x="17221" y="228"/>
                    <a:pt x="18137" y="289"/>
                    <a:pt x="19051" y="347"/>
                  </a:cubicBezTo>
                  <a:cubicBezTo>
                    <a:pt x="20645" y="449"/>
                    <a:pt x="22234" y="557"/>
                    <a:pt x="23805" y="825"/>
                  </a:cubicBezTo>
                  <a:cubicBezTo>
                    <a:pt x="27089" y="1387"/>
                    <a:pt x="30170" y="2922"/>
                    <a:pt x="30911" y="6439"/>
                  </a:cubicBezTo>
                  <a:cubicBezTo>
                    <a:pt x="31222" y="7949"/>
                    <a:pt x="31760" y="9622"/>
                    <a:pt x="33055" y="10589"/>
                  </a:cubicBezTo>
                  <a:cubicBezTo>
                    <a:pt x="34166" y="11425"/>
                    <a:pt x="35528" y="11623"/>
                    <a:pt x="36889" y="11640"/>
                  </a:cubicBezTo>
                  <a:cubicBezTo>
                    <a:pt x="36950" y="11641"/>
                    <a:pt x="37010" y="11641"/>
                    <a:pt x="37071" y="11641"/>
                  </a:cubicBezTo>
                  <a:cubicBezTo>
                    <a:pt x="38593" y="11641"/>
                    <a:pt x="40105" y="11385"/>
                    <a:pt x="41626" y="11385"/>
                  </a:cubicBezTo>
                  <a:cubicBezTo>
                    <a:pt x="41793" y="11385"/>
                    <a:pt x="41959" y="11388"/>
                    <a:pt x="42126" y="11395"/>
                  </a:cubicBezTo>
                  <a:cubicBezTo>
                    <a:pt x="44031" y="11466"/>
                    <a:pt x="45942" y="12004"/>
                    <a:pt x="47590" y="12966"/>
                  </a:cubicBezTo>
                  <a:cubicBezTo>
                    <a:pt x="49274" y="13957"/>
                    <a:pt x="50505" y="15528"/>
                    <a:pt x="50850" y="17469"/>
                  </a:cubicBezTo>
                  <a:cubicBezTo>
                    <a:pt x="51233" y="19613"/>
                    <a:pt x="50326" y="21691"/>
                    <a:pt x="49232" y="23483"/>
                  </a:cubicBezTo>
                  <a:cubicBezTo>
                    <a:pt x="48278" y="25059"/>
                    <a:pt x="47107" y="26528"/>
                    <a:pt x="46407" y="28241"/>
                  </a:cubicBezTo>
                  <a:cubicBezTo>
                    <a:pt x="45662" y="30093"/>
                    <a:pt x="45608" y="31975"/>
                    <a:pt x="46164" y="33891"/>
                  </a:cubicBezTo>
                  <a:cubicBezTo>
                    <a:pt x="46718" y="35808"/>
                    <a:pt x="47978" y="37444"/>
                    <a:pt x="49555" y="38632"/>
                  </a:cubicBezTo>
                  <a:cubicBezTo>
                    <a:pt x="51007" y="39720"/>
                    <a:pt x="53115" y="40310"/>
                    <a:pt x="53724" y="42192"/>
                  </a:cubicBezTo>
                  <a:cubicBezTo>
                    <a:pt x="54314" y="44014"/>
                    <a:pt x="53485" y="46343"/>
                    <a:pt x="52649" y="47966"/>
                  </a:cubicBezTo>
                  <a:cubicBezTo>
                    <a:pt x="51812" y="49579"/>
                    <a:pt x="50577" y="50965"/>
                    <a:pt x="49191" y="52134"/>
                  </a:cubicBezTo>
                  <a:cubicBezTo>
                    <a:pt x="46307" y="54565"/>
                    <a:pt x="42490" y="55998"/>
                    <a:pt x="38717" y="56028"/>
                  </a:cubicBezTo>
                  <a:cubicBezTo>
                    <a:pt x="38679" y="56029"/>
                    <a:pt x="38640" y="56029"/>
                    <a:pt x="38602" y="56029"/>
                  </a:cubicBezTo>
                  <a:cubicBezTo>
                    <a:pt x="36795" y="56029"/>
                    <a:pt x="34992" y="55629"/>
                    <a:pt x="33372" y="54822"/>
                  </a:cubicBezTo>
                  <a:cubicBezTo>
                    <a:pt x="31581" y="53926"/>
                    <a:pt x="30195" y="52445"/>
                    <a:pt x="28971" y="50893"/>
                  </a:cubicBezTo>
                  <a:cubicBezTo>
                    <a:pt x="26581" y="47848"/>
                    <a:pt x="24605" y="44353"/>
                    <a:pt x="20639" y="43237"/>
                  </a:cubicBezTo>
                  <a:cubicBezTo>
                    <a:pt x="19631" y="42952"/>
                    <a:pt x="18600" y="42852"/>
                    <a:pt x="17559" y="42852"/>
                  </a:cubicBezTo>
                  <a:cubicBezTo>
                    <a:pt x="15062" y="42852"/>
                    <a:pt x="12501" y="43428"/>
                    <a:pt x="10027" y="43428"/>
                  </a:cubicBezTo>
                  <a:cubicBezTo>
                    <a:pt x="8353" y="43428"/>
                    <a:pt x="6720" y="43165"/>
                    <a:pt x="5173" y="42281"/>
                  </a:cubicBezTo>
                  <a:cubicBezTo>
                    <a:pt x="3321" y="41225"/>
                    <a:pt x="1954" y="39373"/>
                    <a:pt x="1434" y="37319"/>
                  </a:cubicBezTo>
                  <a:cubicBezTo>
                    <a:pt x="855" y="35020"/>
                    <a:pt x="1751" y="32750"/>
                    <a:pt x="3435" y="31173"/>
                  </a:cubicBezTo>
                  <a:cubicBezTo>
                    <a:pt x="4922" y="29776"/>
                    <a:pt x="6786" y="28886"/>
                    <a:pt x="7985" y="27190"/>
                  </a:cubicBezTo>
                  <a:cubicBezTo>
                    <a:pt x="9330" y="25291"/>
                    <a:pt x="9330" y="22712"/>
                    <a:pt x="9305" y="20490"/>
                  </a:cubicBezTo>
                  <a:cubicBezTo>
                    <a:pt x="9264" y="16268"/>
                    <a:pt x="7269" y="12362"/>
                    <a:pt x="7251" y="8153"/>
                  </a:cubicBezTo>
                  <a:cubicBezTo>
                    <a:pt x="7244" y="6003"/>
                    <a:pt x="7853" y="3674"/>
                    <a:pt x="9490" y="2199"/>
                  </a:cubicBezTo>
                  <a:cubicBezTo>
                    <a:pt x="10852" y="968"/>
                    <a:pt x="12792" y="515"/>
                    <a:pt x="14567" y="317"/>
                  </a:cubicBezTo>
                  <a:cubicBezTo>
                    <a:pt x="15146" y="252"/>
                    <a:pt x="15726" y="228"/>
                    <a:pt x="16306" y="228"/>
                  </a:cubicBezTo>
                  <a:close/>
                  <a:moveTo>
                    <a:pt x="16310" y="0"/>
                  </a:moveTo>
                  <a:cubicBezTo>
                    <a:pt x="15566" y="0"/>
                    <a:pt x="14822" y="38"/>
                    <a:pt x="14076" y="144"/>
                  </a:cubicBezTo>
                  <a:cubicBezTo>
                    <a:pt x="12357" y="389"/>
                    <a:pt x="10678" y="902"/>
                    <a:pt x="9330" y="2037"/>
                  </a:cubicBezTo>
                  <a:cubicBezTo>
                    <a:pt x="7806" y="3310"/>
                    <a:pt x="7251" y="5381"/>
                    <a:pt x="7059" y="7280"/>
                  </a:cubicBezTo>
                  <a:cubicBezTo>
                    <a:pt x="6833" y="9586"/>
                    <a:pt x="7448" y="11896"/>
                    <a:pt x="8015" y="14112"/>
                  </a:cubicBezTo>
                  <a:cubicBezTo>
                    <a:pt x="8672" y="16645"/>
                    <a:pt x="9107" y="19081"/>
                    <a:pt x="9079" y="21703"/>
                  </a:cubicBezTo>
                  <a:cubicBezTo>
                    <a:pt x="9049" y="24462"/>
                    <a:pt x="8415" y="26874"/>
                    <a:pt x="6248" y="28701"/>
                  </a:cubicBezTo>
                  <a:cubicBezTo>
                    <a:pt x="4677" y="30021"/>
                    <a:pt x="2909" y="30971"/>
                    <a:pt x="1834" y="32799"/>
                  </a:cubicBezTo>
                  <a:cubicBezTo>
                    <a:pt x="1" y="35922"/>
                    <a:pt x="1524" y="39935"/>
                    <a:pt x="4283" y="41958"/>
                  </a:cubicBezTo>
                  <a:cubicBezTo>
                    <a:pt x="6064" y="43265"/>
                    <a:pt x="8042" y="43623"/>
                    <a:pt x="10090" y="43623"/>
                  </a:cubicBezTo>
                  <a:cubicBezTo>
                    <a:pt x="12575" y="43623"/>
                    <a:pt x="15162" y="43096"/>
                    <a:pt x="17625" y="43096"/>
                  </a:cubicBezTo>
                  <a:cubicBezTo>
                    <a:pt x="17857" y="43096"/>
                    <a:pt x="18087" y="43101"/>
                    <a:pt x="18316" y="43111"/>
                  </a:cubicBezTo>
                  <a:cubicBezTo>
                    <a:pt x="20848" y="43218"/>
                    <a:pt x="23028" y="44234"/>
                    <a:pt x="24820" y="46002"/>
                  </a:cubicBezTo>
                  <a:cubicBezTo>
                    <a:pt x="26283" y="47446"/>
                    <a:pt x="27400" y="49209"/>
                    <a:pt x="28642" y="50839"/>
                  </a:cubicBezTo>
                  <a:cubicBezTo>
                    <a:pt x="30809" y="53675"/>
                    <a:pt x="33444" y="55676"/>
                    <a:pt x="37050" y="56160"/>
                  </a:cubicBezTo>
                  <a:cubicBezTo>
                    <a:pt x="37617" y="56236"/>
                    <a:pt x="38188" y="56272"/>
                    <a:pt x="38759" y="56272"/>
                  </a:cubicBezTo>
                  <a:cubicBezTo>
                    <a:pt x="41646" y="56272"/>
                    <a:pt x="44540" y="55347"/>
                    <a:pt x="47016" y="53926"/>
                  </a:cubicBezTo>
                  <a:cubicBezTo>
                    <a:pt x="49907" y="52266"/>
                    <a:pt x="52368" y="49711"/>
                    <a:pt x="53520" y="46550"/>
                  </a:cubicBezTo>
                  <a:cubicBezTo>
                    <a:pt x="54034" y="45136"/>
                    <a:pt x="54469" y="43177"/>
                    <a:pt x="53807" y="41743"/>
                  </a:cubicBezTo>
                  <a:cubicBezTo>
                    <a:pt x="53138" y="40316"/>
                    <a:pt x="51591" y="39654"/>
                    <a:pt x="50320" y="38865"/>
                  </a:cubicBezTo>
                  <a:cubicBezTo>
                    <a:pt x="48187" y="37545"/>
                    <a:pt x="46730" y="35473"/>
                    <a:pt x="46181" y="33031"/>
                  </a:cubicBezTo>
                  <a:cubicBezTo>
                    <a:pt x="45668" y="30773"/>
                    <a:pt x="46313" y="28659"/>
                    <a:pt x="47446" y="26707"/>
                  </a:cubicBezTo>
                  <a:cubicBezTo>
                    <a:pt x="49251" y="23596"/>
                    <a:pt x="51920" y="20652"/>
                    <a:pt x="50935" y="16769"/>
                  </a:cubicBezTo>
                  <a:cubicBezTo>
                    <a:pt x="50086" y="13456"/>
                    <a:pt x="46522" y="11772"/>
                    <a:pt x="43422" y="11287"/>
                  </a:cubicBezTo>
                  <a:cubicBezTo>
                    <a:pt x="42955" y="11215"/>
                    <a:pt x="42475" y="11188"/>
                    <a:pt x="41987" y="11188"/>
                  </a:cubicBezTo>
                  <a:cubicBezTo>
                    <a:pt x="40403" y="11188"/>
                    <a:pt x="38731" y="11478"/>
                    <a:pt x="37128" y="11478"/>
                  </a:cubicBezTo>
                  <a:cubicBezTo>
                    <a:pt x="35879" y="11478"/>
                    <a:pt x="34671" y="11301"/>
                    <a:pt x="33580" y="10672"/>
                  </a:cubicBezTo>
                  <a:cubicBezTo>
                    <a:pt x="32058" y="9801"/>
                    <a:pt x="31460" y="7986"/>
                    <a:pt x="31132" y="6380"/>
                  </a:cubicBezTo>
                  <a:lnTo>
                    <a:pt x="31132" y="6380"/>
                  </a:lnTo>
                  <a:cubicBezTo>
                    <a:pt x="31132" y="6379"/>
                    <a:pt x="31132" y="6379"/>
                    <a:pt x="31132" y="6378"/>
                  </a:cubicBezTo>
                  <a:lnTo>
                    <a:pt x="31132" y="6378"/>
                  </a:lnTo>
                  <a:cubicBezTo>
                    <a:pt x="31132" y="6378"/>
                    <a:pt x="31132" y="6378"/>
                    <a:pt x="31132" y="6378"/>
                  </a:cubicBezTo>
                  <a:cubicBezTo>
                    <a:pt x="31132" y="6378"/>
                    <a:pt x="31132" y="6377"/>
                    <a:pt x="31131" y="6376"/>
                  </a:cubicBezTo>
                  <a:lnTo>
                    <a:pt x="31131" y="6376"/>
                  </a:lnTo>
                  <a:cubicBezTo>
                    <a:pt x="30402" y="2932"/>
                    <a:pt x="27512" y="1345"/>
                    <a:pt x="24288" y="681"/>
                  </a:cubicBezTo>
                  <a:cubicBezTo>
                    <a:pt x="22629" y="347"/>
                    <a:pt x="20932" y="234"/>
                    <a:pt x="19248" y="127"/>
                  </a:cubicBezTo>
                  <a:cubicBezTo>
                    <a:pt x="18267" y="66"/>
                    <a:pt x="17288" y="0"/>
                    <a:pt x="1631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285" name="Google Shape;600;p7"/>
            <p:cNvSpPr/>
            <p:nvPr/>
          </p:nvSpPr>
          <p:spPr>
            <a:xfrm rot="16200000">
              <a:off x="6234480" y="3284280"/>
              <a:ext cx="3929400" cy="4081680"/>
            </a:xfrm>
            <a:custGeom>
              <a:avLst/>
              <a:gdLst/>
              <a:ahLst/>
              <a:rect l="l" t="t" r="r" b="b"/>
              <a:pathLst>
                <a:path w="59707" h="62013">
                  <a:moveTo>
                    <a:pt x="17576" y="188"/>
                  </a:moveTo>
                  <a:cubicBezTo>
                    <a:pt x="19744" y="188"/>
                    <a:pt x="21950" y="491"/>
                    <a:pt x="24013" y="741"/>
                  </a:cubicBezTo>
                  <a:cubicBezTo>
                    <a:pt x="28168" y="1249"/>
                    <a:pt x="32628" y="2681"/>
                    <a:pt x="33508" y="7323"/>
                  </a:cubicBezTo>
                  <a:lnTo>
                    <a:pt x="33508" y="7323"/>
                  </a:lnTo>
                  <a:cubicBezTo>
                    <a:pt x="33508" y="7325"/>
                    <a:pt x="33508" y="7327"/>
                    <a:pt x="33509" y="7328"/>
                  </a:cubicBezTo>
                  <a:cubicBezTo>
                    <a:pt x="33807" y="8958"/>
                    <a:pt x="34321" y="10625"/>
                    <a:pt x="35581" y="11772"/>
                  </a:cubicBezTo>
                  <a:cubicBezTo>
                    <a:pt x="36530" y="12637"/>
                    <a:pt x="37820" y="12930"/>
                    <a:pt x="39068" y="13018"/>
                  </a:cubicBezTo>
                  <a:cubicBezTo>
                    <a:pt x="39370" y="13040"/>
                    <a:pt x="39672" y="13049"/>
                    <a:pt x="39975" y="13049"/>
                  </a:cubicBezTo>
                  <a:cubicBezTo>
                    <a:pt x="41389" y="13049"/>
                    <a:pt x="42814" y="12847"/>
                    <a:pt x="44216" y="12715"/>
                  </a:cubicBezTo>
                  <a:cubicBezTo>
                    <a:pt x="44639" y="12674"/>
                    <a:pt x="45062" y="12654"/>
                    <a:pt x="45485" y="12654"/>
                  </a:cubicBezTo>
                  <a:cubicBezTo>
                    <a:pt x="46916" y="12654"/>
                    <a:pt x="48342" y="12883"/>
                    <a:pt x="49710" y="13312"/>
                  </a:cubicBezTo>
                  <a:cubicBezTo>
                    <a:pt x="51550" y="13886"/>
                    <a:pt x="53293" y="14942"/>
                    <a:pt x="54428" y="16524"/>
                  </a:cubicBezTo>
                  <a:cubicBezTo>
                    <a:pt x="55646" y="18214"/>
                    <a:pt x="55760" y="20377"/>
                    <a:pt x="55211" y="22323"/>
                  </a:cubicBezTo>
                  <a:cubicBezTo>
                    <a:pt x="54177" y="25972"/>
                    <a:pt x="50917" y="28492"/>
                    <a:pt x="49943" y="32182"/>
                  </a:cubicBezTo>
                  <a:cubicBezTo>
                    <a:pt x="48886" y="36178"/>
                    <a:pt x="51292" y="40221"/>
                    <a:pt x="54596" y="42341"/>
                  </a:cubicBezTo>
                  <a:cubicBezTo>
                    <a:pt x="56065" y="43284"/>
                    <a:pt x="57915" y="43851"/>
                    <a:pt x="58788" y="45494"/>
                  </a:cubicBezTo>
                  <a:cubicBezTo>
                    <a:pt x="59707" y="47231"/>
                    <a:pt x="59086" y="49602"/>
                    <a:pt x="58430" y="51334"/>
                  </a:cubicBezTo>
                  <a:cubicBezTo>
                    <a:pt x="56058" y="57560"/>
                    <a:pt x="48932" y="61780"/>
                    <a:pt x="42295" y="61780"/>
                  </a:cubicBezTo>
                  <a:cubicBezTo>
                    <a:pt x="41592" y="61780"/>
                    <a:pt x="40895" y="61732"/>
                    <a:pt x="40209" y="61635"/>
                  </a:cubicBezTo>
                  <a:cubicBezTo>
                    <a:pt x="36124" y="61056"/>
                    <a:pt x="33384" y="58410"/>
                    <a:pt x="31042" y="55210"/>
                  </a:cubicBezTo>
                  <a:cubicBezTo>
                    <a:pt x="28851" y="52224"/>
                    <a:pt x="26772" y="48981"/>
                    <a:pt x="23123" y="47674"/>
                  </a:cubicBezTo>
                  <a:cubicBezTo>
                    <a:pt x="21796" y="47199"/>
                    <a:pt x="20443" y="47040"/>
                    <a:pt x="19079" y="47040"/>
                  </a:cubicBezTo>
                  <a:cubicBezTo>
                    <a:pt x="16311" y="47040"/>
                    <a:pt x="13491" y="47694"/>
                    <a:pt x="10718" y="47694"/>
                  </a:cubicBezTo>
                  <a:cubicBezTo>
                    <a:pt x="9497" y="47694"/>
                    <a:pt x="8284" y="47567"/>
                    <a:pt x="7090" y="47201"/>
                  </a:cubicBezTo>
                  <a:cubicBezTo>
                    <a:pt x="3005" y="45947"/>
                    <a:pt x="1" y="41224"/>
                    <a:pt x="1572" y="37068"/>
                  </a:cubicBezTo>
                  <a:cubicBezTo>
                    <a:pt x="2426" y="34798"/>
                    <a:pt x="4582" y="33527"/>
                    <a:pt x="6409" y="32123"/>
                  </a:cubicBezTo>
                  <a:cubicBezTo>
                    <a:pt x="8170" y="30768"/>
                    <a:pt x="9263" y="29238"/>
                    <a:pt x="9735" y="27047"/>
                  </a:cubicBezTo>
                  <a:cubicBezTo>
                    <a:pt x="10237" y="24694"/>
                    <a:pt x="10171" y="22102"/>
                    <a:pt x="9794" y="19737"/>
                  </a:cubicBezTo>
                  <a:cubicBezTo>
                    <a:pt x="9400" y="17289"/>
                    <a:pt x="8595" y="14925"/>
                    <a:pt x="8080" y="12505"/>
                  </a:cubicBezTo>
                  <a:cubicBezTo>
                    <a:pt x="7520" y="9824"/>
                    <a:pt x="7531" y="7149"/>
                    <a:pt x="8499" y="4562"/>
                  </a:cubicBezTo>
                  <a:cubicBezTo>
                    <a:pt x="9275" y="2514"/>
                    <a:pt x="11169" y="1326"/>
                    <a:pt x="13187" y="741"/>
                  </a:cubicBezTo>
                  <a:cubicBezTo>
                    <a:pt x="14592" y="333"/>
                    <a:pt x="16075" y="188"/>
                    <a:pt x="17576" y="188"/>
                  </a:cubicBezTo>
                  <a:close/>
                  <a:moveTo>
                    <a:pt x="17313" y="0"/>
                  </a:moveTo>
                  <a:cubicBezTo>
                    <a:pt x="17287" y="0"/>
                    <a:pt x="17262" y="0"/>
                    <a:pt x="17236" y="0"/>
                  </a:cubicBezTo>
                  <a:cubicBezTo>
                    <a:pt x="13843" y="6"/>
                    <a:pt x="9926" y="890"/>
                    <a:pt x="8380" y="4259"/>
                  </a:cubicBezTo>
                  <a:cubicBezTo>
                    <a:pt x="6324" y="8737"/>
                    <a:pt x="8170" y="13563"/>
                    <a:pt x="9215" y="18023"/>
                  </a:cubicBezTo>
                  <a:cubicBezTo>
                    <a:pt x="9854" y="20758"/>
                    <a:pt x="10003" y="23566"/>
                    <a:pt x="9621" y="26355"/>
                  </a:cubicBezTo>
                  <a:cubicBezTo>
                    <a:pt x="9430" y="27745"/>
                    <a:pt x="9000" y="29065"/>
                    <a:pt x="8129" y="30181"/>
                  </a:cubicBezTo>
                  <a:cubicBezTo>
                    <a:pt x="7399" y="31120"/>
                    <a:pt x="6420" y="31842"/>
                    <a:pt x="5472" y="32535"/>
                  </a:cubicBezTo>
                  <a:cubicBezTo>
                    <a:pt x="3865" y="33717"/>
                    <a:pt x="2318" y="34900"/>
                    <a:pt x="1459" y="36757"/>
                  </a:cubicBezTo>
                  <a:cubicBezTo>
                    <a:pt x="712" y="38351"/>
                    <a:pt x="759" y="40167"/>
                    <a:pt x="1297" y="41809"/>
                  </a:cubicBezTo>
                  <a:cubicBezTo>
                    <a:pt x="2545" y="45583"/>
                    <a:pt x="6139" y="47674"/>
                    <a:pt x="9938" y="47895"/>
                  </a:cubicBezTo>
                  <a:cubicBezTo>
                    <a:pt x="10277" y="47915"/>
                    <a:pt x="10618" y="47923"/>
                    <a:pt x="10960" y="47923"/>
                  </a:cubicBezTo>
                  <a:cubicBezTo>
                    <a:pt x="13669" y="47923"/>
                    <a:pt x="16426" y="47369"/>
                    <a:pt x="19096" y="47369"/>
                  </a:cubicBezTo>
                  <a:cubicBezTo>
                    <a:pt x="21334" y="47369"/>
                    <a:pt x="23509" y="47758"/>
                    <a:pt x="25543" y="49190"/>
                  </a:cubicBezTo>
                  <a:cubicBezTo>
                    <a:pt x="28826" y="51508"/>
                    <a:pt x="30535" y="55436"/>
                    <a:pt x="33269" y="58297"/>
                  </a:cubicBezTo>
                  <a:cubicBezTo>
                    <a:pt x="35647" y="60781"/>
                    <a:pt x="38823" y="61982"/>
                    <a:pt x="42234" y="62012"/>
                  </a:cubicBezTo>
                  <a:cubicBezTo>
                    <a:pt x="42285" y="62012"/>
                    <a:pt x="42336" y="62013"/>
                    <a:pt x="42387" y="62013"/>
                  </a:cubicBezTo>
                  <a:cubicBezTo>
                    <a:pt x="49017" y="62013"/>
                    <a:pt x="55994" y="57754"/>
                    <a:pt x="58573" y="51585"/>
                  </a:cubicBezTo>
                  <a:cubicBezTo>
                    <a:pt x="59229" y="50014"/>
                    <a:pt x="59599" y="48247"/>
                    <a:pt x="59354" y="46545"/>
                  </a:cubicBezTo>
                  <a:cubicBezTo>
                    <a:pt x="59133" y="45045"/>
                    <a:pt x="58077" y="44084"/>
                    <a:pt x="56840" y="43344"/>
                  </a:cubicBezTo>
                  <a:cubicBezTo>
                    <a:pt x="56065" y="42873"/>
                    <a:pt x="55241" y="42484"/>
                    <a:pt x="54475" y="41994"/>
                  </a:cubicBezTo>
                  <a:cubicBezTo>
                    <a:pt x="53353" y="41272"/>
                    <a:pt x="52397" y="40316"/>
                    <a:pt x="51628" y="39235"/>
                  </a:cubicBezTo>
                  <a:cubicBezTo>
                    <a:pt x="50242" y="37294"/>
                    <a:pt x="49632" y="34804"/>
                    <a:pt x="50110" y="32463"/>
                  </a:cubicBezTo>
                  <a:cubicBezTo>
                    <a:pt x="50875" y="28737"/>
                    <a:pt x="54159" y="26157"/>
                    <a:pt x="55365" y="22604"/>
                  </a:cubicBezTo>
                  <a:cubicBezTo>
                    <a:pt x="56506" y="19236"/>
                    <a:pt x="55115" y="15981"/>
                    <a:pt x="52159" y="14159"/>
                  </a:cubicBezTo>
                  <a:cubicBezTo>
                    <a:pt x="50660" y="13233"/>
                    <a:pt x="48904" y="12750"/>
                    <a:pt x="47172" y="12524"/>
                  </a:cubicBezTo>
                  <a:cubicBezTo>
                    <a:pt x="46665" y="12459"/>
                    <a:pt x="46159" y="12433"/>
                    <a:pt x="45654" y="12433"/>
                  </a:cubicBezTo>
                  <a:cubicBezTo>
                    <a:pt x="44303" y="12433"/>
                    <a:pt x="42957" y="12618"/>
                    <a:pt x="41601" y="12726"/>
                  </a:cubicBezTo>
                  <a:cubicBezTo>
                    <a:pt x="41014" y="12775"/>
                    <a:pt x="40409" y="12817"/>
                    <a:pt x="39805" y="12817"/>
                  </a:cubicBezTo>
                  <a:cubicBezTo>
                    <a:pt x="38724" y="12817"/>
                    <a:pt x="37644" y="12684"/>
                    <a:pt x="36667" y="12224"/>
                  </a:cubicBezTo>
                  <a:cubicBezTo>
                    <a:pt x="34774" y="11329"/>
                    <a:pt x="34082" y="9173"/>
                    <a:pt x="33729" y="7268"/>
                  </a:cubicBezTo>
                  <a:cubicBezTo>
                    <a:pt x="33090" y="3882"/>
                    <a:pt x="30523" y="2007"/>
                    <a:pt x="27346" y="1130"/>
                  </a:cubicBezTo>
                  <a:cubicBezTo>
                    <a:pt x="25722" y="681"/>
                    <a:pt x="24025" y="491"/>
                    <a:pt x="22354" y="334"/>
                  </a:cubicBezTo>
                  <a:cubicBezTo>
                    <a:pt x="20677" y="182"/>
                    <a:pt x="18996" y="0"/>
                    <a:pt x="173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86" name="Google Shape;601;p7"/>
          <p:cNvSpPr/>
          <p:nvPr/>
        </p:nvSpPr>
        <p:spPr>
          <a:xfrm>
            <a:off x="7657560" y="1929240"/>
            <a:ext cx="219600" cy="338760"/>
          </a:xfrm>
          <a:custGeom>
            <a:avLst/>
            <a:gdLst/>
            <a:ahLst/>
            <a:rect l="l" t="t" r="r" b="b"/>
            <a:pathLst>
              <a:path w="9106" h="14052">
                <a:moveTo>
                  <a:pt x="1230" y="4096"/>
                </a:moveTo>
                <a:cubicBezTo>
                  <a:pt x="1450" y="4096"/>
                  <a:pt x="1608" y="4285"/>
                  <a:pt x="1608" y="4474"/>
                </a:cubicBezTo>
                <a:cubicBezTo>
                  <a:pt x="1608" y="4726"/>
                  <a:pt x="1419" y="4915"/>
                  <a:pt x="1230" y="4915"/>
                </a:cubicBezTo>
                <a:cubicBezTo>
                  <a:pt x="978" y="4915"/>
                  <a:pt x="789" y="4726"/>
                  <a:pt x="789" y="4474"/>
                </a:cubicBezTo>
                <a:cubicBezTo>
                  <a:pt x="820" y="4285"/>
                  <a:pt x="978" y="4096"/>
                  <a:pt x="1230" y="4096"/>
                </a:cubicBezTo>
                <a:close/>
                <a:moveTo>
                  <a:pt x="7846" y="4096"/>
                </a:moveTo>
                <a:cubicBezTo>
                  <a:pt x="8066" y="4096"/>
                  <a:pt x="8255" y="4285"/>
                  <a:pt x="8255" y="4474"/>
                </a:cubicBezTo>
                <a:cubicBezTo>
                  <a:pt x="8255" y="4726"/>
                  <a:pt x="8066" y="4915"/>
                  <a:pt x="7846" y="4915"/>
                </a:cubicBezTo>
                <a:cubicBezTo>
                  <a:pt x="7594" y="4915"/>
                  <a:pt x="7436" y="4726"/>
                  <a:pt x="7436" y="4474"/>
                </a:cubicBezTo>
                <a:cubicBezTo>
                  <a:pt x="7436" y="4285"/>
                  <a:pt x="7594" y="4096"/>
                  <a:pt x="7846" y="4096"/>
                </a:cubicBezTo>
                <a:close/>
                <a:moveTo>
                  <a:pt x="4538" y="788"/>
                </a:moveTo>
                <a:cubicBezTo>
                  <a:pt x="5514" y="788"/>
                  <a:pt x="6365" y="1481"/>
                  <a:pt x="6523" y="2427"/>
                </a:cubicBezTo>
                <a:lnTo>
                  <a:pt x="5357" y="2427"/>
                </a:lnTo>
                <a:cubicBezTo>
                  <a:pt x="5105" y="2427"/>
                  <a:pt x="4916" y="2616"/>
                  <a:pt x="4916" y="2868"/>
                </a:cubicBezTo>
                <a:cubicBezTo>
                  <a:pt x="4916" y="3088"/>
                  <a:pt x="5105" y="3309"/>
                  <a:pt x="5357" y="3309"/>
                </a:cubicBezTo>
                <a:lnTo>
                  <a:pt x="6617" y="3309"/>
                </a:lnTo>
                <a:lnTo>
                  <a:pt x="6617" y="4128"/>
                </a:lnTo>
                <a:lnTo>
                  <a:pt x="5357" y="4128"/>
                </a:lnTo>
                <a:cubicBezTo>
                  <a:pt x="5105" y="4128"/>
                  <a:pt x="4916" y="4317"/>
                  <a:pt x="4916" y="4506"/>
                </a:cubicBezTo>
                <a:cubicBezTo>
                  <a:pt x="4916" y="4758"/>
                  <a:pt x="5105" y="4947"/>
                  <a:pt x="5357" y="4947"/>
                </a:cubicBezTo>
                <a:lnTo>
                  <a:pt x="6617" y="4947"/>
                </a:lnTo>
                <a:lnTo>
                  <a:pt x="6617" y="5766"/>
                </a:lnTo>
                <a:lnTo>
                  <a:pt x="5357" y="5766"/>
                </a:lnTo>
                <a:cubicBezTo>
                  <a:pt x="5105" y="5766"/>
                  <a:pt x="4916" y="5987"/>
                  <a:pt x="4916" y="6207"/>
                </a:cubicBezTo>
                <a:cubicBezTo>
                  <a:pt x="4916" y="6459"/>
                  <a:pt x="5105" y="6617"/>
                  <a:pt x="5357" y="6617"/>
                </a:cubicBezTo>
                <a:lnTo>
                  <a:pt x="6523" y="6617"/>
                </a:lnTo>
                <a:cubicBezTo>
                  <a:pt x="6333" y="7562"/>
                  <a:pt x="5514" y="8255"/>
                  <a:pt x="4538" y="8255"/>
                </a:cubicBezTo>
                <a:cubicBezTo>
                  <a:pt x="3530" y="8255"/>
                  <a:pt x="2679" y="7562"/>
                  <a:pt x="2521" y="6617"/>
                </a:cubicBezTo>
                <a:lnTo>
                  <a:pt x="3687" y="6617"/>
                </a:lnTo>
                <a:cubicBezTo>
                  <a:pt x="3939" y="6617"/>
                  <a:pt x="4128" y="6396"/>
                  <a:pt x="4128" y="6207"/>
                </a:cubicBezTo>
                <a:cubicBezTo>
                  <a:pt x="4128" y="5987"/>
                  <a:pt x="3939" y="5766"/>
                  <a:pt x="3687" y="5766"/>
                </a:cubicBezTo>
                <a:lnTo>
                  <a:pt x="2490" y="5766"/>
                </a:lnTo>
                <a:lnTo>
                  <a:pt x="2490" y="4947"/>
                </a:lnTo>
                <a:lnTo>
                  <a:pt x="3687" y="4947"/>
                </a:lnTo>
                <a:cubicBezTo>
                  <a:pt x="3939" y="4947"/>
                  <a:pt x="4128" y="4758"/>
                  <a:pt x="4128" y="4506"/>
                </a:cubicBezTo>
                <a:cubicBezTo>
                  <a:pt x="4128" y="4285"/>
                  <a:pt x="3939" y="4128"/>
                  <a:pt x="3687" y="4128"/>
                </a:cubicBezTo>
                <a:lnTo>
                  <a:pt x="2490" y="4128"/>
                </a:lnTo>
                <a:lnTo>
                  <a:pt x="2490" y="3277"/>
                </a:lnTo>
                <a:lnTo>
                  <a:pt x="3687" y="3277"/>
                </a:lnTo>
                <a:cubicBezTo>
                  <a:pt x="3939" y="3277"/>
                  <a:pt x="4128" y="3057"/>
                  <a:pt x="4128" y="2836"/>
                </a:cubicBezTo>
                <a:cubicBezTo>
                  <a:pt x="4128" y="2584"/>
                  <a:pt x="3939" y="2395"/>
                  <a:pt x="3687" y="2395"/>
                </a:cubicBezTo>
                <a:lnTo>
                  <a:pt x="2521" y="2395"/>
                </a:lnTo>
                <a:cubicBezTo>
                  <a:pt x="2710" y="1481"/>
                  <a:pt x="3530" y="788"/>
                  <a:pt x="4538" y="788"/>
                </a:cubicBezTo>
                <a:close/>
                <a:moveTo>
                  <a:pt x="8255" y="5671"/>
                </a:moveTo>
                <a:lnTo>
                  <a:pt x="8255" y="6144"/>
                </a:lnTo>
                <a:cubicBezTo>
                  <a:pt x="8255" y="8066"/>
                  <a:pt x="6806" y="9641"/>
                  <a:pt x="4947" y="9830"/>
                </a:cubicBezTo>
                <a:lnTo>
                  <a:pt x="4947" y="9011"/>
                </a:lnTo>
                <a:cubicBezTo>
                  <a:pt x="6365" y="8822"/>
                  <a:pt x="7436" y="7593"/>
                  <a:pt x="7436" y="6144"/>
                </a:cubicBezTo>
                <a:lnTo>
                  <a:pt x="7436" y="5671"/>
                </a:lnTo>
                <a:cubicBezTo>
                  <a:pt x="7562" y="5703"/>
                  <a:pt x="7720" y="5735"/>
                  <a:pt x="7846" y="5735"/>
                </a:cubicBezTo>
                <a:cubicBezTo>
                  <a:pt x="7940" y="5735"/>
                  <a:pt x="8098" y="5703"/>
                  <a:pt x="8255" y="5671"/>
                </a:cubicBezTo>
                <a:close/>
                <a:moveTo>
                  <a:pt x="1639" y="5703"/>
                </a:moveTo>
                <a:lnTo>
                  <a:pt x="1639" y="6176"/>
                </a:lnTo>
                <a:cubicBezTo>
                  <a:pt x="1639" y="7625"/>
                  <a:pt x="2710" y="8853"/>
                  <a:pt x="4128" y="9043"/>
                </a:cubicBezTo>
                <a:lnTo>
                  <a:pt x="4128" y="9893"/>
                </a:lnTo>
                <a:cubicBezTo>
                  <a:pt x="2238" y="9641"/>
                  <a:pt x="820" y="8066"/>
                  <a:pt x="820" y="6176"/>
                </a:cubicBezTo>
                <a:lnTo>
                  <a:pt x="820" y="5703"/>
                </a:lnTo>
                <a:cubicBezTo>
                  <a:pt x="946" y="5735"/>
                  <a:pt x="1104" y="5798"/>
                  <a:pt x="1261" y="5798"/>
                </a:cubicBezTo>
                <a:cubicBezTo>
                  <a:pt x="1419" y="5798"/>
                  <a:pt x="1545" y="5735"/>
                  <a:pt x="1639" y="5703"/>
                </a:cubicBezTo>
                <a:close/>
                <a:moveTo>
                  <a:pt x="4569" y="12414"/>
                </a:moveTo>
                <a:cubicBezTo>
                  <a:pt x="5073" y="12414"/>
                  <a:pt x="5546" y="12760"/>
                  <a:pt x="5703" y="13233"/>
                </a:cubicBezTo>
                <a:lnTo>
                  <a:pt x="3372" y="13233"/>
                </a:lnTo>
                <a:cubicBezTo>
                  <a:pt x="3530" y="12760"/>
                  <a:pt x="4002" y="12414"/>
                  <a:pt x="4569" y="12414"/>
                </a:cubicBezTo>
                <a:close/>
                <a:moveTo>
                  <a:pt x="4569" y="1"/>
                </a:moveTo>
                <a:cubicBezTo>
                  <a:pt x="2962" y="1"/>
                  <a:pt x="1639" y="1292"/>
                  <a:pt x="1639" y="2868"/>
                </a:cubicBezTo>
                <a:lnTo>
                  <a:pt x="1639" y="3340"/>
                </a:lnTo>
                <a:cubicBezTo>
                  <a:pt x="1545" y="3309"/>
                  <a:pt x="1387" y="3277"/>
                  <a:pt x="1261" y="3277"/>
                </a:cubicBezTo>
                <a:cubicBezTo>
                  <a:pt x="600" y="3277"/>
                  <a:pt x="1" y="3813"/>
                  <a:pt x="1" y="4474"/>
                </a:cubicBezTo>
                <a:lnTo>
                  <a:pt x="1" y="6144"/>
                </a:lnTo>
                <a:cubicBezTo>
                  <a:pt x="1" y="8507"/>
                  <a:pt x="1797" y="10460"/>
                  <a:pt x="4128" y="10681"/>
                </a:cubicBezTo>
                <a:lnTo>
                  <a:pt x="4128" y="11626"/>
                </a:lnTo>
                <a:cubicBezTo>
                  <a:pt x="3183" y="11815"/>
                  <a:pt x="2490" y="12634"/>
                  <a:pt x="2490" y="13611"/>
                </a:cubicBezTo>
                <a:cubicBezTo>
                  <a:pt x="2490" y="13863"/>
                  <a:pt x="2679" y="14052"/>
                  <a:pt x="2868" y="14052"/>
                </a:cubicBezTo>
                <a:lnTo>
                  <a:pt x="6176" y="14052"/>
                </a:lnTo>
                <a:cubicBezTo>
                  <a:pt x="6428" y="14052"/>
                  <a:pt x="6617" y="13863"/>
                  <a:pt x="6617" y="13611"/>
                </a:cubicBezTo>
                <a:cubicBezTo>
                  <a:pt x="6617" y="12634"/>
                  <a:pt x="5892" y="11783"/>
                  <a:pt x="4947" y="11626"/>
                </a:cubicBezTo>
                <a:lnTo>
                  <a:pt x="4947" y="10681"/>
                </a:lnTo>
                <a:cubicBezTo>
                  <a:pt x="7247" y="10460"/>
                  <a:pt x="9106" y="8538"/>
                  <a:pt x="9106" y="6176"/>
                </a:cubicBezTo>
                <a:lnTo>
                  <a:pt x="9106" y="4537"/>
                </a:lnTo>
                <a:cubicBezTo>
                  <a:pt x="9106" y="3844"/>
                  <a:pt x="8539" y="3309"/>
                  <a:pt x="7846" y="3309"/>
                </a:cubicBezTo>
                <a:cubicBezTo>
                  <a:pt x="7688" y="3309"/>
                  <a:pt x="7562" y="3340"/>
                  <a:pt x="7436" y="3372"/>
                </a:cubicBezTo>
                <a:lnTo>
                  <a:pt x="7436" y="2868"/>
                </a:lnTo>
                <a:cubicBezTo>
                  <a:pt x="7436" y="1261"/>
                  <a:pt x="6144" y="1"/>
                  <a:pt x="4569" y="1"/>
                </a:cubicBezTo>
                <a:close/>
              </a:path>
            </a:pathLst>
          </a:custGeom>
          <a:solidFill>
            <a:srgbClr val="5f7d9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87" name="Google Shape;602;p7"/>
          <p:cNvGrpSpPr/>
          <p:nvPr/>
        </p:nvGrpSpPr>
        <p:grpSpPr>
          <a:xfrm>
            <a:off x="8144280" y="2268360"/>
            <a:ext cx="340560" cy="340560"/>
            <a:chOff x="8144280" y="2268360"/>
            <a:chExt cx="340560" cy="340560"/>
          </a:xfrm>
        </p:grpSpPr>
        <p:sp>
          <p:nvSpPr>
            <p:cNvPr id="288" name="Google Shape;603;p7"/>
            <p:cNvSpPr/>
            <p:nvPr/>
          </p:nvSpPr>
          <p:spPr>
            <a:xfrm>
              <a:off x="8144280" y="2268360"/>
              <a:ext cx="340560" cy="340560"/>
            </a:xfrm>
            <a:custGeom>
              <a:avLst/>
              <a:gdLst/>
              <a:ahLst/>
              <a:rect l="l" t="t" r="r" b="b"/>
              <a:pathLst>
                <a:path w="14115" h="14115">
                  <a:moveTo>
                    <a:pt x="6018" y="851"/>
                  </a:moveTo>
                  <a:lnTo>
                    <a:pt x="7121" y="2489"/>
                  </a:lnTo>
                  <a:lnTo>
                    <a:pt x="5640" y="2489"/>
                  </a:lnTo>
                  <a:lnTo>
                    <a:pt x="4538" y="851"/>
                  </a:lnTo>
                  <a:close/>
                  <a:moveTo>
                    <a:pt x="8507" y="851"/>
                  </a:moveTo>
                  <a:lnTo>
                    <a:pt x="9610" y="2489"/>
                  </a:lnTo>
                  <a:lnTo>
                    <a:pt x="8129" y="2489"/>
                  </a:lnTo>
                  <a:lnTo>
                    <a:pt x="7026" y="851"/>
                  </a:lnTo>
                  <a:close/>
                  <a:moveTo>
                    <a:pt x="10996" y="851"/>
                  </a:moveTo>
                  <a:lnTo>
                    <a:pt x="12099" y="2489"/>
                  </a:lnTo>
                  <a:lnTo>
                    <a:pt x="10586" y="2489"/>
                  </a:lnTo>
                  <a:lnTo>
                    <a:pt x="9484" y="851"/>
                  </a:lnTo>
                  <a:close/>
                  <a:moveTo>
                    <a:pt x="12855" y="851"/>
                  </a:moveTo>
                  <a:cubicBezTo>
                    <a:pt x="13075" y="851"/>
                    <a:pt x="13264" y="1040"/>
                    <a:pt x="13264" y="1260"/>
                  </a:cubicBezTo>
                  <a:lnTo>
                    <a:pt x="13264" y="2489"/>
                  </a:lnTo>
                  <a:lnTo>
                    <a:pt x="13075" y="2489"/>
                  </a:lnTo>
                  <a:lnTo>
                    <a:pt x="11973" y="851"/>
                  </a:lnTo>
                  <a:close/>
                  <a:moveTo>
                    <a:pt x="7121" y="3308"/>
                  </a:moveTo>
                  <a:lnTo>
                    <a:pt x="6018" y="4978"/>
                  </a:lnTo>
                  <a:lnTo>
                    <a:pt x="4538" y="4978"/>
                  </a:lnTo>
                  <a:lnTo>
                    <a:pt x="5640" y="3308"/>
                  </a:lnTo>
                  <a:close/>
                  <a:moveTo>
                    <a:pt x="9610" y="3308"/>
                  </a:moveTo>
                  <a:lnTo>
                    <a:pt x="8507" y="4978"/>
                  </a:lnTo>
                  <a:lnTo>
                    <a:pt x="7026" y="4978"/>
                  </a:lnTo>
                  <a:lnTo>
                    <a:pt x="8129" y="3308"/>
                  </a:lnTo>
                  <a:close/>
                  <a:moveTo>
                    <a:pt x="12099" y="3308"/>
                  </a:moveTo>
                  <a:lnTo>
                    <a:pt x="10996" y="4978"/>
                  </a:lnTo>
                  <a:lnTo>
                    <a:pt x="9484" y="4978"/>
                  </a:lnTo>
                  <a:lnTo>
                    <a:pt x="10586" y="3308"/>
                  </a:lnTo>
                  <a:close/>
                  <a:moveTo>
                    <a:pt x="13264" y="3308"/>
                  </a:moveTo>
                  <a:lnTo>
                    <a:pt x="13264" y="4978"/>
                  </a:lnTo>
                  <a:lnTo>
                    <a:pt x="11973" y="4978"/>
                  </a:lnTo>
                  <a:lnTo>
                    <a:pt x="13075" y="3308"/>
                  </a:lnTo>
                  <a:close/>
                  <a:moveTo>
                    <a:pt x="3561" y="851"/>
                  </a:moveTo>
                  <a:lnTo>
                    <a:pt x="4916" y="2930"/>
                  </a:lnTo>
                  <a:lnTo>
                    <a:pt x="3561" y="5009"/>
                  </a:lnTo>
                  <a:lnTo>
                    <a:pt x="820" y="5009"/>
                  </a:lnTo>
                  <a:lnTo>
                    <a:pt x="820" y="1323"/>
                  </a:lnTo>
                  <a:cubicBezTo>
                    <a:pt x="788" y="1040"/>
                    <a:pt x="977" y="851"/>
                    <a:pt x="1230" y="851"/>
                  </a:cubicBezTo>
                  <a:close/>
                  <a:moveTo>
                    <a:pt x="13264" y="5797"/>
                  </a:moveTo>
                  <a:lnTo>
                    <a:pt x="13264" y="12886"/>
                  </a:lnTo>
                  <a:cubicBezTo>
                    <a:pt x="13264" y="13138"/>
                    <a:pt x="13075" y="13327"/>
                    <a:pt x="12855" y="13327"/>
                  </a:cubicBezTo>
                  <a:lnTo>
                    <a:pt x="1230" y="13327"/>
                  </a:lnTo>
                  <a:cubicBezTo>
                    <a:pt x="1009" y="13327"/>
                    <a:pt x="851" y="13138"/>
                    <a:pt x="851" y="12886"/>
                  </a:cubicBezTo>
                  <a:lnTo>
                    <a:pt x="851" y="5797"/>
                  </a:lnTo>
                  <a:close/>
                  <a:moveTo>
                    <a:pt x="1230" y="0"/>
                  </a:moveTo>
                  <a:cubicBezTo>
                    <a:pt x="568" y="0"/>
                    <a:pt x="1" y="567"/>
                    <a:pt x="1" y="1260"/>
                  </a:cubicBezTo>
                  <a:lnTo>
                    <a:pt x="1" y="12886"/>
                  </a:lnTo>
                  <a:cubicBezTo>
                    <a:pt x="1" y="13547"/>
                    <a:pt x="568" y="14114"/>
                    <a:pt x="1230" y="14114"/>
                  </a:cubicBezTo>
                  <a:lnTo>
                    <a:pt x="12855" y="14114"/>
                  </a:lnTo>
                  <a:cubicBezTo>
                    <a:pt x="13516" y="14114"/>
                    <a:pt x="14115" y="13547"/>
                    <a:pt x="14115" y="12886"/>
                  </a:cubicBezTo>
                  <a:lnTo>
                    <a:pt x="14115" y="1260"/>
                  </a:lnTo>
                  <a:cubicBezTo>
                    <a:pt x="14115" y="599"/>
                    <a:pt x="13548" y="0"/>
                    <a:pt x="12855" y="0"/>
                  </a:cubicBezTo>
                  <a:close/>
                </a:path>
              </a:pathLst>
            </a:custGeom>
            <a:solidFill>
              <a:srgbClr val="5f7d9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9" name="Google Shape;604;p7"/>
            <p:cNvSpPr/>
            <p:nvPr/>
          </p:nvSpPr>
          <p:spPr>
            <a:xfrm>
              <a:off x="8265240" y="2428920"/>
              <a:ext cx="119160" cy="140400"/>
            </a:xfrm>
            <a:custGeom>
              <a:avLst/>
              <a:gdLst/>
              <a:ahLst/>
              <a:rect l="l" t="t" r="r" b="b"/>
              <a:pathLst>
                <a:path w="4947" h="5830">
                  <a:moveTo>
                    <a:pt x="819" y="1159"/>
                  </a:moveTo>
                  <a:lnTo>
                    <a:pt x="3749" y="2924"/>
                  </a:lnTo>
                  <a:lnTo>
                    <a:pt x="819" y="4688"/>
                  </a:lnTo>
                  <a:lnTo>
                    <a:pt x="819" y="1159"/>
                  </a:lnTo>
                  <a:close/>
                  <a:moveTo>
                    <a:pt x="415" y="0"/>
                  </a:moveTo>
                  <a:cubicBezTo>
                    <a:pt x="197" y="0"/>
                    <a:pt x="0" y="166"/>
                    <a:pt x="0" y="403"/>
                  </a:cubicBezTo>
                  <a:lnTo>
                    <a:pt x="0" y="5412"/>
                  </a:lnTo>
                  <a:cubicBezTo>
                    <a:pt x="0" y="5570"/>
                    <a:pt x="63" y="5696"/>
                    <a:pt x="189" y="5759"/>
                  </a:cubicBezTo>
                  <a:cubicBezTo>
                    <a:pt x="252" y="5806"/>
                    <a:pt x="323" y="5830"/>
                    <a:pt x="398" y="5830"/>
                  </a:cubicBezTo>
                  <a:cubicBezTo>
                    <a:pt x="473" y="5830"/>
                    <a:pt x="551" y="5806"/>
                    <a:pt x="630" y="5759"/>
                  </a:cubicBezTo>
                  <a:lnTo>
                    <a:pt x="4757" y="3239"/>
                  </a:lnTo>
                  <a:cubicBezTo>
                    <a:pt x="4883" y="3176"/>
                    <a:pt x="4946" y="3050"/>
                    <a:pt x="4946" y="2892"/>
                  </a:cubicBezTo>
                  <a:cubicBezTo>
                    <a:pt x="4946" y="2735"/>
                    <a:pt x="4883" y="2640"/>
                    <a:pt x="4757" y="2577"/>
                  </a:cubicBezTo>
                  <a:lnTo>
                    <a:pt x="630" y="57"/>
                  </a:lnTo>
                  <a:cubicBezTo>
                    <a:pt x="560" y="18"/>
                    <a:pt x="487" y="0"/>
                    <a:pt x="415" y="0"/>
                  </a:cubicBezTo>
                  <a:close/>
                </a:path>
              </a:pathLst>
            </a:custGeom>
            <a:solidFill>
              <a:srgbClr val="5f7d9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0" name="Google Shape;605;p7"/>
            <p:cNvSpPr/>
            <p:nvPr/>
          </p:nvSpPr>
          <p:spPr>
            <a:xfrm>
              <a:off x="8185320" y="2318400"/>
              <a:ext cx="39240" cy="39960"/>
            </a:xfrm>
            <a:custGeom>
              <a:avLst/>
              <a:gdLst/>
              <a:ahLst/>
              <a:rect l="l" t="t" r="r" b="b"/>
              <a:pathLst>
                <a:path w="1639" h="1671">
                  <a:moveTo>
                    <a:pt x="819" y="0"/>
                  </a:moveTo>
                  <a:cubicBezTo>
                    <a:pt x="378" y="0"/>
                    <a:pt x="0" y="378"/>
                    <a:pt x="0" y="851"/>
                  </a:cubicBezTo>
                  <a:cubicBezTo>
                    <a:pt x="0" y="1292"/>
                    <a:pt x="378" y="1670"/>
                    <a:pt x="819" y="1670"/>
                  </a:cubicBezTo>
                  <a:cubicBezTo>
                    <a:pt x="1292" y="1670"/>
                    <a:pt x="1638" y="1292"/>
                    <a:pt x="1638" y="851"/>
                  </a:cubicBezTo>
                  <a:cubicBezTo>
                    <a:pt x="1638" y="378"/>
                    <a:pt x="1292" y="0"/>
                    <a:pt x="819" y="0"/>
                  </a:cubicBezTo>
                  <a:close/>
                </a:path>
              </a:pathLst>
            </a:custGeom>
            <a:solidFill>
              <a:srgbClr val="5f7d9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91" name="Google Shape;606;p7"/>
          <p:cNvGrpSpPr/>
          <p:nvPr/>
        </p:nvGrpSpPr>
        <p:grpSpPr>
          <a:xfrm>
            <a:off x="6741000" y="2516400"/>
            <a:ext cx="263520" cy="338400"/>
            <a:chOff x="6741000" y="2516400"/>
            <a:chExt cx="263520" cy="338400"/>
          </a:xfrm>
        </p:grpSpPr>
        <p:sp>
          <p:nvSpPr>
            <p:cNvPr id="292" name="Google Shape;607;p7"/>
            <p:cNvSpPr/>
            <p:nvPr/>
          </p:nvSpPr>
          <p:spPr>
            <a:xfrm>
              <a:off x="6833880" y="2516400"/>
              <a:ext cx="79560" cy="79560"/>
            </a:xfrm>
            <a:custGeom>
              <a:avLst/>
              <a:gdLst/>
              <a:ahLst/>
              <a:rect l="l" t="t" r="r" b="b"/>
              <a:pathLst>
                <a:path w="3309" h="3309">
                  <a:moveTo>
                    <a:pt x="1670" y="819"/>
                  </a:moveTo>
                  <a:cubicBezTo>
                    <a:pt x="2143" y="819"/>
                    <a:pt x="2489" y="1166"/>
                    <a:pt x="2489" y="1639"/>
                  </a:cubicBezTo>
                  <a:cubicBezTo>
                    <a:pt x="2489" y="2080"/>
                    <a:pt x="2143" y="2489"/>
                    <a:pt x="1670" y="2489"/>
                  </a:cubicBezTo>
                  <a:cubicBezTo>
                    <a:pt x="1197" y="2489"/>
                    <a:pt x="819" y="2111"/>
                    <a:pt x="819" y="1639"/>
                  </a:cubicBezTo>
                  <a:cubicBezTo>
                    <a:pt x="819" y="1166"/>
                    <a:pt x="1197" y="819"/>
                    <a:pt x="1670" y="819"/>
                  </a:cubicBezTo>
                  <a:close/>
                  <a:moveTo>
                    <a:pt x="1670" y="0"/>
                  </a:moveTo>
                  <a:cubicBezTo>
                    <a:pt x="756" y="0"/>
                    <a:pt x="0" y="756"/>
                    <a:pt x="0" y="1639"/>
                  </a:cubicBezTo>
                  <a:cubicBezTo>
                    <a:pt x="0" y="2552"/>
                    <a:pt x="756" y="3308"/>
                    <a:pt x="1670" y="3308"/>
                  </a:cubicBezTo>
                  <a:cubicBezTo>
                    <a:pt x="2552" y="3308"/>
                    <a:pt x="3308" y="2552"/>
                    <a:pt x="3308" y="1639"/>
                  </a:cubicBezTo>
                  <a:cubicBezTo>
                    <a:pt x="3308" y="756"/>
                    <a:pt x="2552" y="0"/>
                    <a:pt x="1670" y="0"/>
                  </a:cubicBezTo>
                  <a:close/>
                </a:path>
              </a:pathLst>
            </a:custGeom>
            <a:solidFill>
              <a:srgbClr val="5f7d9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" name="Google Shape;608;p7"/>
            <p:cNvSpPr/>
            <p:nvPr/>
          </p:nvSpPr>
          <p:spPr>
            <a:xfrm>
              <a:off x="6741000" y="2594160"/>
              <a:ext cx="263520" cy="260640"/>
            </a:xfrm>
            <a:custGeom>
              <a:avLst/>
              <a:gdLst/>
              <a:ahLst/>
              <a:rect l="l" t="t" r="r" b="b"/>
              <a:pathLst>
                <a:path w="10933" h="10808">
                  <a:moveTo>
                    <a:pt x="9641" y="915"/>
                  </a:moveTo>
                  <a:cubicBezTo>
                    <a:pt x="9862" y="915"/>
                    <a:pt x="10082" y="1104"/>
                    <a:pt x="10082" y="1356"/>
                  </a:cubicBezTo>
                  <a:cubicBezTo>
                    <a:pt x="10082" y="1576"/>
                    <a:pt x="9862" y="1734"/>
                    <a:pt x="9641" y="1734"/>
                  </a:cubicBezTo>
                  <a:lnTo>
                    <a:pt x="6333" y="1734"/>
                  </a:lnTo>
                  <a:cubicBezTo>
                    <a:pt x="6081" y="1734"/>
                    <a:pt x="5924" y="1923"/>
                    <a:pt x="5924" y="2175"/>
                  </a:cubicBezTo>
                  <a:lnTo>
                    <a:pt x="5924" y="9641"/>
                  </a:lnTo>
                  <a:cubicBezTo>
                    <a:pt x="5924" y="9893"/>
                    <a:pt x="5734" y="10051"/>
                    <a:pt x="5514" y="10051"/>
                  </a:cubicBezTo>
                  <a:cubicBezTo>
                    <a:pt x="5262" y="10051"/>
                    <a:pt x="5104" y="9862"/>
                    <a:pt x="5104" y="9641"/>
                  </a:cubicBezTo>
                  <a:lnTo>
                    <a:pt x="5104" y="5703"/>
                  </a:lnTo>
                  <a:cubicBezTo>
                    <a:pt x="5104" y="5459"/>
                    <a:pt x="4917" y="5293"/>
                    <a:pt x="4707" y="5293"/>
                  </a:cubicBezTo>
                  <a:cubicBezTo>
                    <a:pt x="4619" y="5293"/>
                    <a:pt x="4527" y="5323"/>
                    <a:pt x="4443" y="5388"/>
                  </a:cubicBezTo>
                  <a:lnTo>
                    <a:pt x="1639" y="7531"/>
                  </a:lnTo>
                  <a:cubicBezTo>
                    <a:pt x="1557" y="7585"/>
                    <a:pt x="1464" y="7616"/>
                    <a:pt x="1372" y="7616"/>
                  </a:cubicBezTo>
                  <a:cubicBezTo>
                    <a:pt x="1250" y="7616"/>
                    <a:pt x="1130" y="7562"/>
                    <a:pt x="1040" y="7436"/>
                  </a:cubicBezTo>
                  <a:cubicBezTo>
                    <a:pt x="946" y="7247"/>
                    <a:pt x="946" y="7026"/>
                    <a:pt x="1135" y="6869"/>
                  </a:cubicBezTo>
                  <a:lnTo>
                    <a:pt x="4947" y="4033"/>
                  </a:lnTo>
                  <a:cubicBezTo>
                    <a:pt x="5073" y="3939"/>
                    <a:pt x="5104" y="3844"/>
                    <a:pt x="5104" y="3718"/>
                  </a:cubicBezTo>
                  <a:lnTo>
                    <a:pt x="5104" y="2206"/>
                  </a:lnTo>
                  <a:cubicBezTo>
                    <a:pt x="5104" y="1986"/>
                    <a:pt x="4915" y="1765"/>
                    <a:pt x="4726" y="1765"/>
                  </a:cubicBezTo>
                  <a:lnTo>
                    <a:pt x="1418" y="1765"/>
                  </a:lnTo>
                  <a:cubicBezTo>
                    <a:pt x="1166" y="1765"/>
                    <a:pt x="1009" y="1576"/>
                    <a:pt x="1009" y="1387"/>
                  </a:cubicBezTo>
                  <a:cubicBezTo>
                    <a:pt x="1009" y="1135"/>
                    <a:pt x="1198" y="946"/>
                    <a:pt x="1418" y="946"/>
                  </a:cubicBezTo>
                  <a:lnTo>
                    <a:pt x="9641" y="946"/>
                  </a:lnTo>
                  <a:lnTo>
                    <a:pt x="9641" y="915"/>
                  </a:lnTo>
                  <a:close/>
                  <a:moveTo>
                    <a:pt x="1355" y="1"/>
                  </a:moveTo>
                  <a:cubicBezTo>
                    <a:pt x="694" y="95"/>
                    <a:pt x="158" y="631"/>
                    <a:pt x="158" y="1293"/>
                  </a:cubicBezTo>
                  <a:cubicBezTo>
                    <a:pt x="158" y="1986"/>
                    <a:pt x="694" y="2521"/>
                    <a:pt x="1355" y="2521"/>
                  </a:cubicBezTo>
                  <a:lnTo>
                    <a:pt x="4285" y="2521"/>
                  </a:lnTo>
                  <a:lnTo>
                    <a:pt x="4285" y="3403"/>
                  </a:lnTo>
                  <a:lnTo>
                    <a:pt x="662" y="6113"/>
                  </a:lnTo>
                  <a:cubicBezTo>
                    <a:pt x="95" y="6491"/>
                    <a:pt x="1" y="7278"/>
                    <a:pt x="410" y="7846"/>
                  </a:cubicBezTo>
                  <a:cubicBezTo>
                    <a:pt x="651" y="8160"/>
                    <a:pt x="1022" y="8333"/>
                    <a:pt x="1396" y="8333"/>
                  </a:cubicBezTo>
                  <a:cubicBezTo>
                    <a:pt x="1658" y="8333"/>
                    <a:pt x="1922" y="8248"/>
                    <a:pt x="2143" y="8066"/>
                  </a:cubicBezTo>
                  <a:lnTo>
                    <a:pt x="4317" y="6459"/>
                  </a:lnTo>
                  <a:lnTo>
                    <a:pt x="4317" y="9578"/>
                  </a:lnTo>
                  <a:cubicBezTo>
                    <a:pt x="4317" y="10240"/>
                    <a:pt x="4884" y="10807"/>
                    <a:pt x="5545" y="10807"/>
                  </a:cubicBezTo>
                  <a:cubicBezTo>
                    <a:pt x="6207" y="10807"/>
                    <a:pt x="6806" y="10240"/>
                    <a:pt x="6806" y="9578"/>
                  </a:cubicBezTo>
                  <a:lnTo>
                    <a:pt x="6806" y="2490"/>
                  </a:lnTo>
                  <a:lnTo>
                    <a:pt x="9673" y="2490"/>
                  </a:lnTo>
                  <a:cubicBezTo>
                    <a:pt x="10334" y="2490"/>
                    <a:pt x="10933" y="1923"/>
                    <a:pt x="10933" y="1261"/>
                  </a:cubicBezTo>
                  <a:cubicBezTo>
                    <a:pt x="10933" y="599"/>
                    <a:pt x="10397" y="1"/>
                    <a:pt x="9673" y="1"/>
                  </a:cubicBezTo>
                  <a:close/>
                </a:path>
              </a:pathLst>
            </a:custGeom>
            <a:solidFill>
              <a:srgbClr val="5f7d95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94" name="Google Shape;609;p7"/>
          <p:cNvSpPr/>
          <p:nvPr/>
        </p:nvSpPr>
        <p:spPr>
          <a:xfrm>
            <a:off x="8531640" y="1373040"/>
            <a:ext cx="262080" cy="341280"/>
          </a:xfrm>
          <a:custGeom>
            <a:avLst/>
            <a:gdLst/>
            <a:ahLst/>
            <a:rect l="l" t="t" r="r" b="b"/>
            <a:pathLst>
              <a:path w="10870" h="14153">
                <a:moveTo>
                  <a:pt x="8286" y="1702"/>
                </a:moveTo>
                <a:lnTo>
                  <a:pt x="8286" y="4222"/>
                </a:lnTo>
                <a:lnTo>
                  <a:pt x="2521" y="4222"/>
                </a:lnTo>
                <a:lnTo>
                  <a:pt x="2521" y="1702"/>
                </a:lnTo>
                <a:close/>
                <a:moveTo>
                  <a:pt x="8286" y="5041"/>
                </a:moveTo>
                <a:lnTo>
                  <a:pt x="8286" y="6680"/>
                </a:lnTo>
                <a:lnTo>
                  <a:pt x="2521" y="6680"/>
                </a:lnTo>
                <a:lnTo>
                  <a:pt x="2521" y="5041"/>
                </a:lnTo>
                <a:close/>
                <a:moveTo>
                  <a:pt x="1733" y="5262"/>
                </a:moveTo>
                <a:lnTo>
                  <a:pt x="1733" y="6680"/>
                </a:lnTo>
                <a:lnTo>
                  <a:pt x="1292" y="6680"/>
                </a:lnTo>
                <a:cubicBezTo>
                  <a:pt x="1134" y="6680"/>
                  <a:pt x="1008" y="6711"/>
                  <a:pt x="914" y="6774"/>
                </a:cubicBezTo>
                <a:lnTo>
                  <a:pt x="914" y="5703"/>
                </a:lnTo>
                <a:lnTo>
                  <a:pt x="1733" y="5262"/>
                </a:lnTo>
                <a:close/>
                <a:moveTo>
                  <a:pt x="9137" y="5262"/>
                </a:moveTo>
                <a:lnTo>
                  <a:pt x="9956" y="5703"/>
                </a:lnTo>
                <a:lnTo>
                  <a:pt x="9956" y="6774"/>
                </a:lnTo>
                <a:cubicBezTo>
                  <a:pt x="9830" y="6743"/>
                  <a:pt x="9672" y="6680"/>
                  <a:pt x="9515" y="6680"/>
                </a:cubicBezTo>
                <a:lnTo>
                  <a:pt x="9137" y="6680"/>
                </a:lnTo>
                <a:lnTo>
                  <a:pt x="9137" y="5262"/>
                </a:lnTo>
                <a:close/>
                <a:moveTo>
                  <a:pt x="9578" y="7467"/>
                </a:moveTo>
                <a:cubicBezTo>
                  <a:pt x="9798" y="7467"/>
                  <a:pt x="9987" y="7688"/>
                  <a:pt x="9987" y="7908"/>
                </a:cubicBezTo>
                <a:cubicBezTo>
                  <a:pt x="9956" y="8160"/>
                  <a:pt x="9798" y="8349"/>
                  <a:pt x="9578" y="8349"/>
                </a:cubicBezTo>
                <a:lnTo>
                  <a:pt x="1292" y="8349"/>
                </a:lnTo>
                <a:cubicBezTo>
                  <a:pt x="1071" y="8349"/>
                  <a:pt x="914" y="8160"/>
                  <a:pt x="914" y="7908"/>
                </a:cubicBezTo>
                <a:cubicBezTo>
                  <a:pt x="914" y="7688"/>
                  <a:pt x="1103" y="7467"/>
                  <a:pt x="1292" y="7467"/>
                </a:cubicBezTo>
                <a:close/>
                <a:moveTo>
                  <a:pt x="7467" y="9169"/>
                </a:moveTo>
                <a:lnTo>
                  <a:pt x="5419" y="10712"/>
                </a:lnTo>
                <a:lnTo>
                  <a:pt x="3340" y="9169"/>
                </a:lnTo>
                <a:close/>
                <a:moveTo>
                  <a:pt x="2048" y="1"/>
                </a:moveTo>
                <a:cubicBezTo>
                  <a:pt x="1796" y="1"/>
                  <a:pt x="1638" y="190"/>
                  <a:pt x="1638" y="442"/>
                </a:cubicBezTo>
                <a:lnTo>
                  <a:pt x="1638" y="4380"/>
                </a:lnTo>
                <a:lnTo>
                  <a:pt x="221" y="5073"/>
                </a:lnTo>
                <a:cubicBezTo>
                  <a:pt x="63" y="5167"/>
                  <a:pt x="0" y="5325"/>
                  <a:pt x="0" y="5419"/>
                </a:cubicBezTo>
                <a:lnTo>
                  <a:pt x="0" y="7908"/>
                </a:lnTo>
                <a:cubicBezTo>
                  <a:pt x="0" y="8570"/>
                  <a:pt x="536" y="9137"/>
                  <a:pt x="1260" y="9137"/>
                </a:cubicBezTo>
                <a:lnTo>
                  <a:pt x="1953" y="9137"/>
                </a:lnTo>
                <a:lnTo>
                  <a:pt x="4726" y="11216"/>
                </a:lnTo>
                <a:lnTo>
                  <a:pt x="1859" y="13390"/>
                </a:lnTo>
                <a:cubicBezTo>
                  <a:pt x="1638" y="13516"/>
                  <a:pt x="1607" y="13768"/>
                  <a:pt x="1764" y="13989"/>
                </a:cubicBezTo>
                <a:cubicBezTo>
                  <a:pt x="1836" y="14096"/>
                  <a:pt x="1958" y="14153"/>
                  <a:pt x="2085" y="14153"/>
                </a:cubicBezTo>
                <a:cubicBezTo>
                  <a:pt x="2182" y="14153"/>
                  <a:pt x="2281" y="14120"/>
                  <a:pt x="2363" y="14052"/>
                </a:cubicBezTo>
                <a:lnTo>
                  <a:pt x="5419" y="11783"/>
                </a:lnTo>
                <a:lnTo>
                  <a:pt x="8506" y="14052"/>
                </a:lnTo>
                <a:cubicBezTo>
                  <a:pt x="8591" y="14108"/>
                  <a:pt x="8689" y="14140"/>
                  <a:pt x="8785" y="14140"/>
                </a:cubicBezTo>
                <a:cubicBezTo>
                  <a:pt x="8903" y="14140"/>
                  <a:pt x="9018" y="14093"/>
                  <a:pt x="9105" y="13989"/>
                </a:cubicBezTo>
                <a:cubicBezTo>
                  <a:pt x="9200" y="13768"/>
                  <a:pt x="9200" y="13548"/>
                  <a:pt x="9011" y="13390"/>
                </a:cubicBezTo>
                <a:lnTo>
                  <a:pt x="6144" y="11216"/>
                </a:lnTo>
                <a:lnTo>
                  <a:pt x="8885" y="9137"/>
                </a:lnTo>
                <a:lnTo>
                  <a:pt x="9609" y="9137"/>
                </a:lnTo>
                <a:cubicBezTo>
                  <a:pt x="10271" y="9137"/>
                  <a:pt x="10869" y="8570"/>
                  <a:pt x="10869" y="7908"/>
                </a:cubicBezTo>
                <a:lnTo>
                  <a:pt x="10869" y="5419"/>
                </a:lnTo>
                <a:cubicBezTo>
                  <a:pt x="10869" y="5262"/>
                  <a:pt x="10775" y="5104"/>
                  <a:pt x="10617" y="5073"/>
                </a:cubicBezTo>
                <a:lnTo>
                  <a:pt x="9200" y="4380"/>
                </a:lnTo>
                <a:lnTo>
                  <a:pt x="9200" y="442"/>
                </a:lnTo>
                <a:lnTo>
                  <a:pt x="9137" y="442"/>
                </a:lnTo>
                <a:cubicBezTo>
                  <a:pt x="9137" y="190"/>
                  <a:pt x="8916" y="1"/>
                  <a:pt x="8695" y="1"/>
                </a:cubicBezTo>
                <a:cubicBezTo>
                  <a:pt x="8475" y="1"/>
                  <a:pt x="8254" y="190"/>
                  <a:pt x="8254" y="442"/>
                </a:cubicBezTo>
                <a:lnTo>
                  <a:pt x="8254" y="820"/>
                </a:lnTo>
                <a:lnTo>
                  <a:pt x="2489" y="820"/>
                </a:lnTo>
                <a:lnTo>
                  <a:pt x="2489" y="442"/>
                </a:lnTo>
                <a:cubicBezTo>
                  <a:pt x="2489" y="190"/>
                  <a:pt x="2268" y="1"/>
                  <a:pt x="2048" y="1"/>
                </a:cubicBezTo>
                <a:close/>
              </a:path>
            </a:pathLst>
          </a:custGeom>
          <a:solidFill>
            <a:srgbClr val="5f7d9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PlaceHolder 1"/>
          <p:cNvSpPr>
            <a:spLocks noGrp="1"/>
          </p:cNvSpPr>
          <p:nvPr>
            <p:ph/>
          </p:nvPr>
        </p:nvSpPr>
        <p:spPr>
          <a:xfrm>
            <a:off x="243360" y="1213560"/>
            <a:ext cx="2702520" cy="19800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15000"/>
              </a:lnSpc>
              <a:spcAft>
                <a:spcPts val="1199"/>
              </a:spcAft>
              <a:buNone/>
              <a:tabLst>
                <a:tab algn="l" pos="0"/>
              </a:tabLst>
            </a:pPr>
            <a:r>
              <a:rPr b="1" lang="en" sz="1600" spc="-1" strike="noStrike">
                <a:solidFill>
                  <a:srgbClr val="ffffff"/>
                </a:solidFill>
                <a:latin typeface="Arial"/>
                <a:ea typeface="Arial"/>
              </a:rPr>
              <a:t>Χορογράφος</a:t>
            </a:r>
            <a:r>
              <a:rPr b="0" lang="en" sz="1600" spc="-1" strike="noStrike">
                <a:solidFill>
                  <a:srgbClr val="ffffff"/>
                </a:solidFill>
                <a:latin typeface="Arial"/>
                <a:ea typeface="Arial"/>
              </a:rPr>
              <a:t>:  Michael Peters. Ο Peters συνεργάστηκε με τον Jackson για τη χορογραφία του βίντεο, όπως στον εντυπωσιακό χορό με τα ζόμπι.</a:t>
            </a:r>
            <a:endParaRPr b="0" lang="el-GR" sz="1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6" name="Google Shape;615;p9" descr="https://preview.redd.it/michael-jackson-thriller-zombies-1980s-zombie-retrospect-v0-71dpc5z2aqec1.jpg?width=639&amp;format=pjpg&amp;auto=webp&amp;s=1ef63ea5e6a7d532e69f0feb994ea128739a20d3"/>
          <p:cNvPicPr/>
          <p:nvPr/>
        </p:nvPicPr>
        <p:blipFill>
          <a:blip r:embed="rId1"/>
          <a:stretch/>
        </p:blipFill>
        <p:spPr>
          <a:xfrm>
            <a:off x="2946600" y="833040"/>
            <a:ext cx="6086160" cy="386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39080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100" spc="-1" strike="noStrike">
                <a:solidFill>
                  <a:srgbClr val="ffffff"/>
                </a:solidFill>
                <a:latin typeface="Syncopate"/>
                <a:ea typeface="Syncopate"/>
              </a:rPr>
              <a:t>ΓΕΝΙΚΕΣ ΠΛΗΡΟΦΟΡΙΕΣ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354960" y="1361880"/>
            <a:ext cx="7504920" cy="3375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marL="457200" indent="-330120">
              <a:lnSpc>
                <a:spcPct val="115000"/>
              </a:lnSpc>
              <a:buClr>
                <a:srgbClr val="ffffff"/>
              </a:buClr>
              <a:buFont typeface="Arial"/>
              <a:buChar char="●"/>
            </a:pPr>
            <a:r>
              <a:rPr b="0" lang="en" sz="1600" spc="-1" strike="noStrike">
                <a:solidFill>
                  <a:srgbClr val="ffffff"/>
                </a:solidFill>
                <a:latin typeface="Arial"/>
                <a:ea typeface="Arial"/>
              </a:rPr>
              <a:t>Τ</a:t>
            </a:r>
            <a:r>
              <a:rPr b="0" lang="en" sz="1700" spc="-1" strike="noStrike">
                <a:solidFill>
                  <a:srgbClr val="ffffff"/>
                </a:solidFill>
                <a:latin typeface="Arial"/>
                <a:ea typeface="Arial"/>
              </a:rPr>
              <a:t>ο πιο εμπορικό άλμπουμ στην ιστορία (25 εκατομμύρια πωλήσεις παγκοσμίως) και το μικρού μήκους βίντεο που άλλαξε την παγκόσμια ψυχαγωγία</a:t>
            </a:r>
            <a:endParaRPr b="0" lang="el-GR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366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●"/>
            </a:pPr>
            <a:r>
              <a:rPr b="0" lang="en" sz="1700" spc="-1" strike="noStrike">
                <a:solidFill>
                  <a:srgbClr val="ffffff"/>
                </a:solidFill>
                <a:latin typeface="Arial"/>
                <a:ea typeface="Arial"/>
              </a:rPr>
              <a:t>Ημερομηνία Κυκλοφορίας: 2 Δεκεμβρίου 1983</a:t>
            </a:r>
            <a:endParaRPr b="0" lang="el-GR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366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●"/>
            </a:pPr>
            <a:r>
              <a:rPr b="0" lang="en" sz="1700" spc="-1" strike="noStrike">
                <a:solidFill>
                  <a:srgbClr val="ffffff"/>
                </a:solidFill>
                <a:latin typeface="Arial"/>
                <a:ea typeface="Arial"/>
              </a:rPr>
              <a:t>Το βίντεο έχει βραβευθεί πολλές φορές ως το «καλύτερο βίντεο κλιπ στην ιστορία»</a:t>
            </a:r>
            <a:endParaRPr b="0" lang="el-GR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3660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●"/>
            </a:pPr>
            <a:r>
              <a:rPr b="0" lang="en" sz="1700" spc="-1" strike="noStrike">
                <a:solidFill>
                  <a:srgbClr val="ffffff"/>
                </a:solidFill>
                <a:latin typeface="Arial"/>
                <a:ea typeface="Arial"/>
              </a:rPr>
              <a:t>Κέρδισε 8 Grammy Awards και 8 American Music Awards, επηρεάζοντας βαθιά τη μουσική δημιουργία και τη μουσική βιομηχανία.</a:t>
            </a:r>
            <a:endParaRPr b="0" lang="el-GR" sz="17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l-GR" sz="1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99" name="Google Shape;622;g2ed3e765ec3_0_2"/>
          <p:cNvGrpSpPr/>
          <p:nvPr/>
        </p:nvGrpSpPr>
        <p:grpSpPr>
          <a:xfrm>
            <a:off x="5925240" y="3088440"/>
            <a:ext cx="4545720" cy="4427280"/>
            <a:chOff x="5925240" y="3088440"/>
            <a:chExt cx="4545720" cy="4427280"/>
          </a:xfrm>
        </p:grpSpPr>
        <p:sp>
          <p:nvSpPr>
            <p:cNvPr id="300" name="Google Shape;623;g2ed3e765ec3_0_2"/>
            <p:cNvSpPr/>
            <p:nvPr/>
          </p:nvSpPr>
          <p:spPr>
            <a:xfrm rot="16200000">
              <a:off x="5984280" y="3029040"/>
              <a:ext cx="4427280" cy="4545720"/>
            </a:xfrm>
            <a:custGeom>
              <a:avLst/>
              <a:gdLst/>
              <a:ahLst/>
              <a:rect l="l" t="t" r="r" b="b"/>
              <a:pathLst>
                <a:path w="67269" h="69063">
                  <a:moveTo>
                    <a:pt x="19555" y="753"/>
                  </a:moveTo>
                  <a:cubicBezTo>
                    <a:pt x="21181" y="753"/>
                    <a:pt x="22803" y="887"/>
                    <a:pt x="24264" y="1009"/>
                  </a:cubicBezTo>
                  <a:cubicBezTo>
                    <a:pt x="29387" y="1439"/>
                    <a:pt x="35942" y="2341"/>
                    <a:pt x="37085" y="8394"/>
                  </a:cubicBezTo>
                  <a:lnTo>
                    <a:pt x="37085" y="8394"/>
                  </a:lnTo>
                  <a:cubicBezTo>
                    <a:pt x="37085" y="8395"/>
                    <a:pt x="37085" y="8396"/>
                    <a:pt x="37086" y="8397"/>
                  </a:cubicBezTo>
                  <a:cubicBezTo>
                    <a:pt x="37086" y="8397"/>
                    <a:pt x="37086" y="8397"/>
                    <a:pt x="37086" y="8397"/>
                  </a:cubicBezTo>
                  <a:lnTo>
                    <a:pt x="37086" y="8397"/>
                  </a:lnTo>
                  <a:cubicBezTo>
                    <a:pt x="37086" y="8399"/>
                    <a:pt x="37086" y="8401"/>
                    <a:pt x="37087" y="8403"/>
                  </a:cubicBezTo>
                  <a:lnTo>
                    <a:pt x="37087" y="8403"/>
                  </a:lnTo>
                  <a:cubicBezTo>
                    <a:pt x="37674" y="11582"/>
                    <a:pt x="39202" y="14321"/>
                    <a:pt x="42645" y="14775"/>
                  </a:cubicBezTo>
                  <a:cubicBezTo>
                    <a:pt x="43253" y="14855"/>
                    <a:pt x="43860" y="14886"/>
                    <a:pt x="44467" y="14886"/>
                  </a:cubicBezTo>
                  <a:cubicBezTo>
                    <a:pt x="46612" y="14886"/>
                    <a:pt x="48749" y="14496"/>
                    <a:pt x="50895" y="14496"/>
                  </a:cubicBezTo>
                  <a:cubicBezTo>
                    <a:pt x="51622" y="14496"/>
                    <a:pt x="52349" y="14541"/>
                    <a:pt x="53079" y="14660"/>
                  </a:cubicBezTo>
                  <a:cubicBezTo>
                    <a:pt x="56655" y="15247"/>
                    <a:pt x="60436" y="17247"/>
                    <a:pt x="61313" y="21027"/>
                  </a:cubicBezTo>
                  <a:cubicBezTo>
                    <a:pt x="62258" y="25087"/>
                    <a:pt x="59223" y="28527"/>
                    <a:pt x="57192" y="31674"/>
                  </a:cubicBezTo>
                  <a:cubicBezTo>
                    <a:pt x="56196" y="33221"/>
                    <a:pt x="55378" y="34882"/>
                    <a:pt x="55097" y="36715"/>
                  </a:cubicBezTo>
                  <a:cubicBezTo>
                    <a:pt x="54792" y="38703"/>
                    <a:pt x="55265" y="40709"/>
                    <a:pt x="56125" y="42508"/>
                  </a:cubicBezTo>
                  <a:cubicBezTo>
                    <a:pt x="57032" y="44407"/>
                    <a:pt x="58554" y="45965"/>
                    <a:pt x="60293" y="47130"/>
                  </a:cubicBezTo>
                  <a:cubicBezTo>
                    <a:pt x="61726" y="48090"/>
                    <a:pt x="63457" y="48647"/>
                    <a:pt x="64622" y="49972"/>
                  </a:cubicBezTo>
                  <a:cubicBezTo>
                    <a:pt x="65918" y="51447"/>
                    <a:pt x="65596" y="53770"/>
                    <a:pt x="65154" y="55507"/>
                  </a:cubicBezTo>
                  <a:cubicBezTo>
                    <a:pt x="64711" y="57240"/>
                    <a:pt x="63876" y="58834"/>
                    <a:pt x="62848" y="60286"/>
                  </a:cubicBezTo>
                  <a:cubicBezTo>
                    <a:pt x="60687" y="63331"/>
                    <a:pt x="57456" y="65606"/>
                    <a:pt x="54011" y="66992"/>
                  </a:cubicBezTo>
                  <a:cubicBezTo>
                    <a:pt x="51806" y="67879"/>
                    <a:pt x="49422" y="68394"/>
                    <a:pt x="47043" y="68394"/>
                  </a:cubicBezTo>
                  <a:cubicBezTo>
                    <a:pt x="45818" y="68394"/>
                    <a:pt x="44595" y="68257"/>
                    <a:pt x="43398" y="67965"/>
                  </a:cubicBezTo>
                  <a:cubicBezTo>
                    <a:pt x="39433" y="66998"/>
                    <a:pt x="36829" y="64095"/>
                    <a:pt x="34524" y="60918"/>
                  </a:cubicBezTo>
                  <a:cubicBezTo>
                    <a:pt x="32326" y="57891"/>
                    <a:pt x="30123" y="54517"/>
                    <a:pt x="26521" y="53042"/>
                  </a:cubicBezTo>
                  <a:cubicBezTo>
                    <a:pt x="24805" y="52340"/>
                    <a:pt x="23043" y="52118"/>
                    <a:pt x="21261" y="52118"/>
                  </a:cubicBezTo>
                  <a:cubicBezTo>
                    <a:pt x="18191" y="52118"/>
                    <a:pt x="15059" y="52776"/>
                    <a:pt x="11984" y="52776"/>
                  </a:cubicBezTo>
                  <a:cubicBezTo>
                    <a:pt x="11540" y="52776"/>
                    <a:pt x="11097" y="52763"/>
                    <a:pt x="10655" y="52731"/>
                  </a:cubicBezTo>
                  <a:cubicBezTo>
                    <a:pt x="6284" y="52420"/>
                    <a:pt x="2264" y="49178"/>
                    <a:pt x="1703" y="44694"/>
                  </a:cubicBezTo>
                  <a:cubicBezTo>
                    <a:pt x="1422" y="42459"/>
                    <a:pt x="2330" y="40364"/>
                    <a:pt x="3865" y="38782"/>
                  </a:cubicBezTo>
                  <a:cubicBezTo>
                    <a:pt x="5328" y="37264"/>
                    <a:pt x="7244" y="36261"/>
                    <a:pt x="8773" y="34804"/>
                  </a:cubicBezTo>
                  <a:cubicBezTo>
                    <a:pt x="10458" y="33198"/>
                    <a:pt x="11114" y="31143"/>
                    <a:pt x="11395" y="28879"/>
                  </a:cubicBezTo>
                  <a:cubicBezTo>
                    <a:pt x="11700" y="26396"/>
                    <a:pt x="11598" y="23857"/>
                    <a:pt x="11144" y="21404"/>
                  </a:cubicBezTo>
                  <a:cubicBezTo>
                    <a:pt x="10231" y="16446"/>
                    <a:pt x="8027" y="11675"/>
                    <a:pt x="9407" y="6570"/>
                  </a:cubicBezTo>
                  <a:cubicBezTo>
                    <a:pt x="10720" y="1733"/>
                    <a:pt x="15151" y="753"/>
                    <a:pt x="19555" y="753"/>
                  </a:cubicBezTo>
                  <a:close/>
                  <a:moveTo>
                    <a:pt x="19310" y="1"/>
                  </a:moveTo>
                  <a:cubicBezTo>
                    <a:pt x="16366" y="1"/>
                    <a:pt x="13292" y="551"/>
                    <a:pt x="11031" y="2466"/>
                  </a:cubicBezTo>
                  <a:cubicBezTo>
                    <a:pt x="7633" y="5344"/>
                    <a:pt x="7961" y="10815"/>
                    <a:pt x="8809" y="14715"/>
                  </a:cubicBezTo>
                  <a:cubicBezTo>
                    <a:pt x="9330" y="17116"/>
                    <a:pt x="10088" y="19462"/>
                    <a:pt x="10535" y="21881"/>
                  </a:cubicBezTo>
                  <a:cubicBezTo>
                    <a:pt x="11025" y="24521"/>
                    <a:pt x="11019" y="27393"/>
                    <a:pt x="10529" y="30026"/>
                  </a:cubicBezTo>
                  <a:cubicBezTo>
                    <a:pt x="10033" y="32666"/>
                    <a:pt x="8475" y="34331"/>
                    <a:pt x="6391" y="35879"/>
                  </a:cubicBezTo>
                  <a:cubicBezTo>
                    <a:pt x="4766" y="37085"/>
                    <a:pt x="3148" y="38231"/>
                    <a:pt x="2062" y="39976"/>
                  </a:cubicBezTo>
                  <a:cubicBezTo>
                    <a:pt x="1" y="43278"/>
                    <a:pt x="1117" y="47362"/>
                    <a:pt x="3572" y="50097"/>
                  </a:cubicBezTo>
                  <a:cubicBezTo>
                    <a:pt x="5941" y="52733"/>
                    <a:pt x="9104" y="53437"/>
                    <a:pt x="12385" y="53437"/>
                  </a:cubicBezTo>
                  <a:cubicBezTo>
                    <a:pt x="13563" y="53437"/>
                    <a:pt x="14757" y="53346"/>
                    <a:pt x="15934" y="53221"/>
                  </a:cubicBezTo>
                  <a:cubicBezTo>
                    <a:pt x="17701" y="53034"/>
                    <a:pt x="19471" y="52818"/>
                    <a:pt x="21237" y="52818"/>
                  </a:cubicBezTo>
                  <a:cubicBezTo>
                    <a:pt x="22299" y="52818"/>
                    <a:pt x="23361" y="52896"/>
                    <a:pt x="24420" y="53107"/>
                  </a:cubicBezTo>
                  <a:cubicBezTo>
                    <a:pt x="26600" y="53544"/>
                    <a:pt x="28450" y="54738"/>
                    <a:pt x="30010" y="56284"/>
                  </a:cubicBezTo>
                  <a:cubicBezTo>
                    <a:pt x="32840" y="59103"/>
                    <a:pt x="34608" y="62805"/>
                    <a:pt x="37540" y="65553"/>
                  </a:cubicBezTo>
                  <a:cubicBezTo>
                    <a:pt x="40186" y="68034"/>
                    <a:pt x="43530" y="69063"/>
                    <a:pt x="46955" y="69063"/>
                  </a:cubicBezTo>
                  <a:cubicBezTo>
                    <a:pt x="50379" y="69063"/>
                    <a:pt x="53885" y="68034"/>
                    <a:pt x="56853" y="66400"/>
                  </a:cubicBezTo>
                  <a:cubicBezTo>
                    <a:pt x="59910" y="64710"/>
                    <a:pt x="62591" y="62244"/>
                    <a:pt x="64353" y="59217"/>
                  </a:cubicBezTo>
                  <a:cubicBezTo>
                    <a:pt x="65871" y="56612"/>
                    <a:pt x="67268" y="52390"/>
                    <a:pt x="65267" y="49691"/>
                  </a:cubicBezTo>
                  <a:cubicBezTo>
                    <a:pt x="64347" y="48443"/>
                    <a:pt x="62801" y="47768"/>
                    <a:pt x="61481" y="47034"/>
                  </a:cubicBezTo>
                  <a:cubicBezTo>
                    <a:pt x="59433" y="45893"/>
                    <a:pt x="57784" y="44257"/>
                    <a:pt x="56715" y="42161"/>
                  </a:cubicBezTo>
                  <a:cubicBezTo>
                    <a:pt x="55676" y="40113"/>
                    <a:pt x="55425" y="37760"/>
                    <a:pt x="56053" y="35563"/>
                  </a:cubicBezTo>
                  <a:cubicBezTo>
                    <a:pt x="56578" y="33711"/>
                    <a:pt x="57718" y="32081"/>
                    <a:pt x="58799" y="30510"/>
                  </a:cubicBezTo>
                  <a:cubicBezTo>
                    <a:pt x="60824" y="27559"/>
                    <a:pt x="62795" y="24365"/>
                    <a:pt x="61929" y="20633"/>
                  </a:cubicBezTo>
                  <a:cubicBezTo>
                    <a:pt x="61141" y="17247"/>
                    <a:pt x="57898" y="15222"/>
                    <a:pt x="54763" y="14332"/>
                  </a:cubicBezTo>
                  <a:cubicBezTo>
                    <a:pt x="53405" y="13946"/>
                    <a:pt x="51985" y="13763"/>
                    <a:pt x="50572" y="13763"/>
                  </a:cubicBezTo>
                  <a:cubicBezTo>
                    <a:pt x="50300" y="13763"/>
                    <a:pt x="50029" y="13770"/>
                    <a:pt x="49758" y="13783"/>
                  </a:cubicBezTo>
                  <a:cubicBezTo>
                    <a:pt x="47997" y="13866"/>
                    <a:pt x="46253" y="14159"/>
                    <a:pt x="44480" y="14189"/>
                  </a:cubicBezTo>
                  <a:cubicBezTo>
                    <a:pt x="44398" y="14190"/>
                    <a:pt x="44315" y="14191"/>
                    <a:pt x="44233" y="14191"/>
                  </a:cubicBezTo>
                  <a:cubicBezTo>
                    <a:pt x="42814" y="14191"/>
                    <a:pt x="41388" y="13980"/>
                    <a:pt x="40203" y="13150"/>
                  </a:cubicBezTo>
                  <a:cubicBezTo>
                    <a:pt x="38639" y="12058"/>
                    <a:pt x="38072" y="9985"/>
                    <a:pt x="37749" y="8218"/>
                  </a:cubicBezTo>
                  <a:cubicBezTo>
                    <a:pt x="36339" y="722"/>
                    <a:pt x="27340" y="520"/>
                    <a:pt x="21297" y="77"/>
                  </a:cubicBezTo>
                  <a:cubicBezTo>
                    <a:pt x="20649" y="30"/>
                    <a:pt x="19983" y="1"/>
                    <a:pt x="1931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1" name="Google Shape;624;g2ed3e765ec3_0_2"/>
            <p:cNvSpPr/>
            <p:nvPr/>
          </p:nvSpPr>
          <p:spPr>
            <a:xfrm rot="16200000">
              <a:off x="7783560" y="4938120"/>
              <a:ext cx="878760" cy="871200"/>
            </a:xfrm>
            <a:custGeom>
              <a:avLst/>
              <a:gdLst/>
              <a:ahLst/>
              <a:rect l="l" t="t" r="r" b="b"/>
              <a:pathLst>
                <a:path w="13355" h="13241">
                  <a:moveTo>
                    <a:pt x="6926" y="233"/>
                  </a:moveTo>
                  <a:cubicBezTo>
                    <a:pt x="7462" y="233"/>
                    <a:pt x="7999" y="315"/>
                    <a:pt x="8517" y="483"/>
                  </a:cubicBezTo>
                  <a:cubicBezTo>
                    <a:pt x="11419" y="1594"/>
                    <a:pt x="12255" y="4796"/>
                    <a:pt x="12583" y="7583"/>
                  </a:cubicBezTo>
                  <a:cubicBezTo>
                    <a:pt x="12832" y="9634"/>
                    <a:pt x="12680" y="13062"/>
                    <a:pt x="10070" y="13062"/>
                  </a:cubicBezTo>
                  <a:cubicBezTo>
                    <a:pt x="9914" y="13062"/>
                    <a:pt x="9748" y="13049"/>
                    <a:pt x="9573" y="13024"/>
                  </a:cubicBezTo>
                  <a:cubicBezTo>
                    <a:pt x="7848" y="12767"/>
                    <a:pt x="7250" y="10743"/>
                    <a:pt x="5602" y="10278"/>
                  </a:cubicBezTo>
                  <a:cubicBezTo>
                    <a:pt x="5331" y="10200"/>
                    <a:pt x="5054" y="10172"/>
                    <a:pt x="4773" y="10172"/>
                  </a:cubicBezTo>
                  <a:cubicBezTo>
                    <a:pt x="4064" y="10172"/>
                    <a:pt x="3330" y="10349"/>
                    <a:pt x="2619" y="10349"/>
                  </a:cubicBezTo>
                  <a:cubicBezTo>
                    <a:pt x="2462" y="10349"/>
                    <a:pt x="2305" y="10340"/>
                    <a:pt x="2151" y="10319"/>
                  </a:cubicBezTo>
                  <a:cubicBezTo>
                    <a:pt x="932" y="10152"/>
                    <a:pt x="521" y="9178"/>
                    <a:pt x="706" y="8079"/>
                  </a:cubicBezTo>
                  <a:cubicBezTo>
                    <a:pt x="849" y="7219"/>
                    <a:pt x="1279" y="6414"/>
                    <a:pt x="1517" y="5577"/>
                  </a:cubicBezTo>
                  <a:cubicBezTo>
                    <a:pt x="1840" y="4449"/>
                    <a:pt x="2109" y="3344"/>
                    <a:pt x="2778" y="2365"/>
                  </a:cubicBezTo>
                  <a:cubicBezTo>
                    <a:pt x="3724" y="979"/>
                    <a:pt x="5313" y="233"/>
                    <a:pt x="6926" y="233"/>
                  </a:cubicBezTo>
                  <a:close/>
                  <a:moveTo>
                    <a:pt x="6930" y="0"/>
                  </a:moveTo>
                  <a:cubicBezTo>
                    <a:pt x="5751" y="0"/>
                    <a:pt x="4603" y="397"/>
                    <a:pt x="3625" y="1147"/>
                  </a:cubicBezTo>
                  <a:cubicBezTo>
                    <a:pt x="1817" y="2525"/>
                    <a:pt x="1660" y="4747"/>
                    <a:pt x="897" y="6723"/>
                  </a:cubicBezTo>
                  <a:cubicBezTo>
                    <a:pt x="449" y="7883"/>
                    <a:pt x="1" y="9363"/>
                    <a:pt x="1195" y="10212"/>
                  </a:cubicBezTo>
                  <a:cubicBezTo>
                    <a:pt x="1627" y="10516"/>
                    <a:pt x="2157" y="10604"/>
                    <a:pt x="2693" y="10604"/>
                  </a:cubicBezTo>
                  <a:cubicBezTo>
                    <a:pt x="3145" y="10604"/>
                    <a:pt x="3601" y="10542"/>
                    <a:pt x="4008" y="10493"/>
                  </a:cubicBezTo>
                  <a:cubicBezTo>
                    <a:pt x="4273" y="10462"/>
                    <a:pt x="4535" y="10440"/>
                    <a:pt x="4794" y="10440"/>
                  </a:cubicBezTo>
                  <a:cubicBezTo>
                    <a:pt x="5284" y="10440"/>
                    <a:pt x="5762" y="10518"/>
                    <a:pt x="6224" y="10761"/>
                  </a:cubicBezTo>
                  <a:cubicBezTo>
                    <a:pt x="6726" y="11023"/>
                    <a:pt x="7114" y="11519"/>
                    <a:pt x="7484" y="11937"/>
                  </a:cubicBezTo>
                  <a:cubicBezTo>
                    <a:pt x="8247" y="12796"/>
                    <a:pt x="9205" y="13241"/>
                    <a:pt x="10100" y="13241"/>
                  </a:cubicBezTo>
                  <a:cubicBezTo>
                    <a:pt x="11228" y="13241"/>
                    <a:pt x="12257" y="12534"/>
                    <a:pt x="12673" y="11059"/>
                  </a:cubicBezTo>
                  <a:cubicBezTo>
                    <a:pt x="13354" y="8611"/>
                    <a:pt x="12679" y="5584"/>
                    <a:pt x="11718" y="3302"/>
                  </a:cubicBezTo>
                  <a:cubicBezTo>
                    <a:pt x="11115" y="1877"/>
                    <a:pt x="10043" y="828"/>
                    <a:pt x="8592" y="266"/>
                  </a:cubicBezTo>
                  <a:lnTo>
                    <a:pt x="8592" y="266"/>
                  </a:lnTo>
                  <a:cubicBezTo>
                    <a:pt x="8589" y="264"/>
                    <a:pt x="8586" y="263"/>
                    <a:pt x="8583" y="262"/>
                  </a:cubicBezTo>
                  <a:lnTo>
                    <a:pt x="8583" y="262"/>
                  </a:lnTo>
                  <a:cubicBezTo>
                    <a:pt x="8583" y="262"/>
                    <a:pt x="8583" y="262"/>
                    <a:pt x="8583" y="262"/>
                  </a:cubicBezTo>
                  <a:cubicBezTo>
                    <a:pt x="8581" y="262"/>
                    <a:pt x="8579" y="261"/>
                    <a:pt x="8578" y="261"/>
                  </a:cubicBezTo>
                  <a:lnTo>
                    <a:pt x="8578" y="261"/>
                  </a:lnTo>
                  <a:cubicBezTo>
                    <a:pt x="8031" y="85"/>
                    <a:pt x="7477" y="0"/>
                    <a:pt x="693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2" name="Google Shape;625;g2ed3e765ec3_0_2"/>
            <p:cNvSpPr/>
            <p:nvPr/>
          </p:nvSpPr>
          <p:spPr>
            <a:xfrm rot="16200000">
              <a:off x="7587720" y="4799520"/>
              <a:ext cx="1191600" cy="1166760"/>
            </a:xfrm>
            <a:custGeom>
              <a:avLst/>
              <a:gdLst/>
              <a:ahLst/>
              <a:rect l="l" t="t" r="r" b="b"/>
              <a:pathLst>
                <a:path w="18112" h="17732">
                  <a:moveTo>
                    <a:pt x="8656" y="654"/>
                  </a:moveTo>
                  <a:cubicBezTo>
                    <a:pt x="9576" y="654"/>
                    <a:pt x="10455" y="889"/>
                    <a:pt x="11119" y="1483"/>
                  </a:cubicBezTo>
                  <a:cubicBezTo>
                    <a:pt x="12558" y="2826"/>
                    <a:pt x="14606" y="3269"/>
                    <a:pt x="15796" y="4887"/>
                  </a:cubicBezTo>
                  <a:cubicBezTo>
                    <a:pt x="17414" y="7084"/>
                    <a:pt x="16971" y="9683"/>
                    <a:pt x="16613" y="12191"/>
                  </a:cubicBezTo>
                  <a:cubicBezTo>
                    <a:pt x="16464" y="13259"/>
                    <a:pt x="16428" y="14334"/>
                    <a:pt x="16226" y="15391"/>
                  </a:cubicBezTo>
                  <a:cubicBezTo>
                    <a:pt x="16124" y="15910"/>
                    <a:pt x="15992" y="16263"/>
                    <a:pt x="15496" y="16514"/>
                  </a:cubicBezTo>
                  <a:cubicBezTo>
                    <a:pt x="14942" y="16800"/>
                    <a:pt x="14338" y="16992"/>
                    <a:pt x="13718" y="17045"/>
                  </a:cubicBezTo>
                  <a:cubicBezTo>
                    <a:pt x="13577" y="17058"/>
                    <a:pt x="13437" y="17064"/>
                    <a:pt x="13300" y="17064"/>
                  </a:cubicBezTo>
                  <a:cubicBezTo>
                    <a:pt x="11021" y="17064"/>
                    <a:pt x="9253" y="15369"/>
                    <a:pt x="7219" y="14592"/>
                  </a:cubicBezTo>
                  <a:cubicBezTo>
                    <a:pt x="6605" y="14360"/>
                    <a:pt x="6006" y="14293"/>
                    <a:pt x="5393" y="14293"/>
                  </a:cubicBezTo>
                  <a:cubicBezTo>
                    <a:pt x="4962" y="14293"/>
                    <a:pt x="4525" y="14326"/>
                    <a:pt x="4072" y="14358"/>
                  </a:cubicBezTo>
                  <a:cubicBezTo>
                    <a:pt x="3936" y="14369"/>
                    <a:pt x="3799" y="14374"/>
                    <a:pt x="3661" y="14374"/>
                  </a:cubicBezTo>
                  <a:cubicBezTo>
                    <a:pt x="2613" y="14374"/>
                    <a:pt x="1538" y="14046"/>
                    <a:pt x="1111" y="12991"/>
                  </a:cubicBezTo>
                  <a:cubicBezTo>
                    <a:pt x="323" y="11044"/>
                    <a:pt x="2258" y="9783"/>
                    <a:pt x="2682" y="8106"/>
                  </a:cubicBezTo>
                  <a:cubicBezTo>
                    <a:pt x="2938" y="7073"/>
                    <a:pt x="2812" y="5985"/>
                    <a:pt x="2854" y="4929"/>
                  </a:cubicBezTo>
                  <a:cubicBezTo>
                    <a:pt x="2914" y="3490"/>
                    <a:pt x="3846" y="2402"/>
                    <a:pt x="5028" y="1693"/>
                  </a:cubicBezTo>
                  <a:cubicBezTo>
                    <a:pt x="6000" y="1114"/>
                    <a:pt x="7369" y="654"/>
                    <a:pt x="8656" y="654"/>
                  </a:cubicBezTo>
                  <a:close/>
                  <a:moveTo>
                    <a:pt x="8746" y="1"/>
                  </a:moveTo>
                  <a:cubicBezTo>
                    <a:pt x="7933" y="1"/>
                    <a:pt x="7102" y="165"/>
                    <a:pt x="6329" y="396"/>
                  </a:cubicBezTo>
                  <a:cubicBezTo>
                    <a:pt x="4425" y="969"/>
                    <a:pt x="2759" y="2206"/>
                    <a:pt x="2263" y="4201"/>
                  </a:cubicBezTo>
                  <a:cubicBezTo>
                    <a:pt x="1958" y="5406"/>
                    <a:pt x="2239" y="6702"/>
                    <a:pt x="2018" y="7927"/>
                  </a:cubicBezTo>
                  <a:cubicBezTo>
                    <a:pt x="1833" y="8948"/>
                    <a:pt x="890" y="9706"/>
                    <a:pt x="525" y="10686"/>
                  </a:cubicBezTo>
                  <a:cubicBezTo>
                    <a:pt x="0" y="12084"/>
                    <a:pt x="281" y="13672"/>
                    <a:pt x="1547" y="14543"/>
                  </a:cubicBezTo>
                  <a:cubicBezTo>
                    <a:pt x="2147" y="14955"/>
                    <a:pt x="2891" y="15059"/>
                    <a:pt x="3617" y="15059"/>
                  </a:cubicBezTo>
                  <a:cubicBezTo>
                    <a:pt x="3881" y="15059"/>
                    <a:pt x="4143" y="15045"/>
                    <a:pt x="4394" y="15027"/>
                  </a:cubicBezTo>
                  <a:cubicBezTo>
                    <a:pt x="4762" y="14999"/>
                    <a:pt x="5122" y="14970"/>
                    <a:pt x="5482" y="14970"/>
                  </a:cubicBezTo>
                  <a:cubicBezTo>
                    <a:pt x="5823" y="14970"/>
                    <a:pt x="6163" y="14997"/>
                    <a:pt x="6509" y="15075"/>
                  </a:cubicBezTo>
                  <a:cubicBezTo>
                    <a:pt x="7202" y="15230"/>
                    <a:pt x="7829" y="15672"/>
                    <a:pt x="8432" y="16031"/>
                  </a:cubicBezTo>
                  <a:cubicBezTo>
                    <a:pt x="9891" y="16901"/>
                    <a:pt x="11654" y="17731"/>
                    <a:pt x="13399" y="17731"/>
                  </a:cubicBezTo>
                  <a:cubicBezTo>
                    <a:pt x="13869" y="17731"/>
                    <a:pt x="14337" y="17671"/>
                    <a:pt x="14798" y="17536"/>
                  </a:cubicBezTo>
                  <a:cubicBezTo>
                    <a:pt x="15466" y="17338"/>
                    <a:pt x="16262" y="17034"/>
                    <a:pt x="16631" y="16419"/>
                  </a:cubicBezTo>
                  <a:cubicBezTo>
                    <a:pt x="17097" y="15667"/>
                    <a:pt x="17079" y="14405"/>
                    <a:pt x="17157" y="13558"/>
                  </a:cubicBezTo>
                  <a:cubicBezTo>
                    <a:pt x="17390" y="11001"/>
                    <a:pt x="18112" y="8501"/>
                    <a:pt x="17175" y="6004"/>
                  </a:cubicBezTo>
                  <a:cubicBezTo>
                    <a:pt x="16786" y="4976"/>
                    <a:pt x="16124" y="4027"/>
                    <a:pt x="15276" y="3328"/>
                  </a:cubicBezTo>
                  <a:cubicBezTo>
                    <a:pt x="14146" y="2407"/>
                    <a:pt x="12711" y="2019"/>
                    <a:pt x="11621" y="1015"/>
                  </a:cubicBezTo>
                  <a:lnTo>
                    <a:pt x="11621" y="1015"/>
                  </a:lnTo>
                  <a:cubicBezTo>
                    <a:pt x="11615" y="1009"/>
                    <a:pt x="11610" y="1004"/>
                    <a:pt x="11604" y="999"/>
                  </a:cubicBezTo>
                  <a:lnTo>
                    <a:pt x="11604" y="999"/>
                  </a:lnTo>
                  <a:cubicBezTo>
                    <a:pt x="11604" y="999"/>
                    <a:pt x="11604" y="999"/>
                    <a:pt x="11604" y="999"/>
                  </a:cubicBezTo>
                  <a:cubicBezTo>
                    <a:pt x="11598" y="994"/>
                    <a:pt x="11592" y="988"/>
                    <a:pt x="11586" y="984"/>
                  </a:cubicBezTo>
                  <a:lnTo>
                    <a:pt x="11586" y="984"/>
                  </a:lnTo>
                  <a:cubicBezTo>
                    <a:pt x="10773" y="263"/>
                    <a:pt x="9774" y="1"/>
                    <a:pt x="874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3" name="Google Shape;626;g2ed3e765ec3_0_2"/>
            <p:cNvSpPr/>
            <p:nvPr/>
          </p:nvSpPr>
          <p:spPr>
            <a:xfrm rot="16200000">
              <a:off x="7458120" y="4665600"/>
              <a:ext cx="1443240" cy="1475640"/>
            </a:xfrm>
            <a:custGeom>
              <a:avLst/>
              <a:gdLst/>
              <a:ahLst/>
              <a:rect l="l" t="t" r="r" b="b"/>
              <a:pathLst>
                <a:path w="21935" h="22422">
                  <a:moveTo>
                    <a:pt x="10194" y="190"/>
                  </a:moveTo>
                  <a:cubicBezTo>
                    <a:pt x="11607" y="190"/>
                    <a:pt x="12972" y="562"/>
                    <a:pt x="13770" y="1716"/>
                  </a:cubicBezTo>
                  <a:lnTo>
                    <a:pt x="13770" y="1716"/>
                  </a:lnTo>
                  <a:cubicBezTo>
                    <a:pt x="13770" y="1716"/>
                    <a:pt x="13771" y="1717"/>
                    <a:pt x="13771" y="1717"/>
                  </a:cubicBezTo>
                  <a:cubicBezTo>
                    <a:pt x="13771" y="1717"/>
                    <a:pt x="13771" y="1717"/>
                    <a:pt x="13771" y="1717"/>
                  </a:cubicBezTo>
                  <a:lnTo>
                    <a:pt x="13771" y="1717"/>
                  </a:lnTo>
                  <a:cubicBezTo>
                    <a:pt x="13771" y="1717"/>
                    <a:pt x="13771" y="1717"/>
                    <a:pt x="13771" y="1717"/>
                  </a:cubicBezTo>
                  <a:lnTo>
                    <a:pt x="13771" y="1717"/>
                  </a:lnTo>
                  <a:cubicBezTo>
                    <a:pt x="14953" y="3478"/>
                    <a:pt x="16656" y="3616"/>
                    <a:pt x="18465" y="4393"/>
                  </a:cubicBezTo>
                  <a:cubicBezTo>
                    <a:pt x="20771" y="5377"/>
                    <a:pt x="21874" y="7898"/>
                    <a:pt x="21659" y="10286"/>
                  </a:cubicBezTo>
                  <a:cubicBezTo>
                    <a:pt x="21541" y="11565"/>
                    <a:pt x="21058" y="12794"/>
                    <a:pt x="20777" y="14043"/>
                  </a:cubicBezTo>
                  <a:cubicBezTo>
                    <a:pt x="20496" y="15285"/>
                    <a:pt x="20532" y="16592"/>
                    <a:pt x="20628" y="17854"/>
                  </a:cubicBezTo>
                  <a:cubicBezTo>
                    <a:pt x="20656" y="18254"/>
                    <a:pt x="20716" y="18648"/>
                    <a:pt x="20800" y="19042"/>
                  </a:cubicBezTo>
                  <a:cubicBezTo>
                    <a:pt x="20956" y="19753"/>
                    <a:pt x="20592" y="20104"/>
                    <a:pt x="20132" y="20605"/>
                  </a:cubicBezTo>
                  <a:cubicBezTo>
                    <a:pt x="19259" y="21561"/>
                    <a:pt x="18005" y="22016"/>
                    <a:pt x="16745" y="22159"/>
                  </a:cubicBezTo>
                  <a:cubicBezTo>
                    <a:pt x="16528" y="22183"/>
                    <a:pt x="16311" y="22194"/>
                    <a:pt x="16095" y="22194"/>
                  </a:cubicBezTo>
                  <a:cubicBezTo>
                    <a:pt x="15014" y="22194"/>
                    <a:pt x="13939" y="21910"/>
                    <a:pt x="12960" y="21478"/>
                  </a:cubicBezTo>
                  <a:cubicBezTo>
                    <a:pt x="11825" y="20982"/>
                    <a:pt x="10982" y="20122"/>
                    <a:pt x="10022" y="19381"/>
                  </a:cubicBezTo>
                  <a:cubicBezTo>
                    <a:pt x="9281" y="18814"/>
                    <a:pt x="8462" y="18342"/>
                    <a:pt x="7506" y="18271"/>
                  </a:cubicBezTo>
                  <a:cubicBezTo>
                    <a:pt x="7319" y="18256"/>
                    <a:pt x="7131" y="18250"/>
                    <a:pt x="6944" y="18250"/>
                  </a:cubicBezTo>
                  <a:cubicBezTo>
                    <a:pt x="6045" y="18250"/>
                    <a:pt x="5146" y="18389"/>
                    <a:pt x="4253" y="18389"/>
                  </a:cubicBezTo>
                  <a:cubicBezTo>
                    <a:pt x="3819" y="18389"/>
                    <a:pt x="3387" y="18357"/>
                    <a:pt x="2956" y="18259"/>
                  </a:cubicBezTo>
                  <a:cubicBezTo>
                    <a:pt x="544" y="17716"/>
                    <a:pt x="25" y="15029"/>
                    <a:pt x="1070" y="13088"/>
                  </a:cubicBezTo>
                  <a:cubicBezTo>
                    <a:pt x="1530" y="12234"/>
                    <a:pt x="2514" y="11755"/>
                    <a:pt x="2867" y="10831"/>
                  </a:cubicBezTo>
                  <a:cubicBezTo>
                    <a:pt x="3314" y="9666"/>
                    <a:pt x="3303" y="8364"/>
                    <a:pt x="3171" y="7140"/>
                  </a:cubicBezTo>
                  <a:cubicBezTo>
                    <a:pt x="3010" y="5611"/>
                    <a:pt x="2831" y="4172"/>
                    <a:pt x="3672" y="2786"/>
                  </a:cubicBezTo>
                  <a:cubicBezTo>
                    <a:pt x="4378" y="1628"/>
                    <a:pt x="5739" y="1042"/>
                    <a:pt x="6987" y="691"/>
                  </a:cubicBezTo>
                  <a:cubicBezTo>
                    <a:pt x="7913" y="426"/>
                    <a:pt x="9069" y="190"/>
                    <a:pt x="10194" y="190"/>
                  </a:cubicBezTo>
                  <a:close/>
                  <a:moveTo>
                    <a:pt x="10171" y="0"/>
                  </a:moveTo>
                  <a:cubicBezTo>
                    <a:pt x="9948" y="0"/>
                    <a:pt x="9726" y="8"/>
                    <a:pt x="9507" y="21"/>
                  </a:cubicBezTo>
                  <a:cubicBezTo>
                    <a:pt x="7829" y="123"/>
                    <a:pt x="5847" y="523"/>
                    <a:pt x="4496" y="1587"/>
                  </a:cubicBezTo>
                  <a:cubicBezTo>
                    <a:pt x="2569" y="3109"/>
                    <a:pt x="2741" y="5223"/>
                    <a:pt x="2974" y="7444"/>
                  </a:cubicBezTo>
                  <a:cubicBezTo>
                    <a:pt x="3123" y="8872"/>
                    <a:pt x="3063" y="10490"/>
                    <a:pt x="2060" y="11595"/>
                  </a:cubicBezTo>
                  <a:cubicBezTo>
                    <a:pt x="1409" y="12311"/>
                    <a:pt x="842" y="12860"/>
                    <a:pt x="508" y="13792"/>
                  </a:cubicBezTo>
                  <a:cubicBezTo>
                    <a:pt x="0" y="15184"/>
                    <a:pt x="353" y="16784"/>
                    <a:pt x="1464" y="17769"/>
                  </a:cubicBezTo>
                  <a:cubicBezTo>
                    <a:pt x="2253" y="18465"/>
                    <a:pt x="3196" y="18631"/>
                    <a:pt x="4185" y="18631"/>
                  </a:cubicBezTo>
                  <a:cubicBezTo>
                    <a:pt x="5083" y="18631"/>
                    <a:pt x="6019" y="18494"/>
                    <a:pt x="6909" y="18494"/>
                  </a:cubicBezTo>
                  <a:cubicBezTo>
                    <a:pt x="7315" y="18494"/>
                    <a:pt x="7713" y="18523"/>
                    <a:pt x="8092" y="18606"/>
                  </a:cubicBezTo>
                  <a:cubicBezTo>
                    <a:pt x="9286" y="18868"/>
                    <a:pt x="10194" y="19836"/>
                    <a:pt x="11102" y="20583"/>
                  </a:cubicBezTo>
                  <a:cubicBezTo>
                    <a:pt x="11956" y="21281"/>
                    <a:pt x="12930" y="21776"/>
                    <a:pt x="13980" y="22105"/>
                  </a:cubicBezTo>
                  <a:cubicBezTo>
                    <a:pt x="14650" y="22314"/>
                    <a:pt x="15356" y="22421"/>
                    <a:pt x="16061" y="22421"/>
                  </a:cubicBezTo>
                  <a:cubicBezTo>
                    <a:pt x="17304" y="22421"/>
                    <a:pt x="18543" y="22088"/>
                    <a:pt x="19576" y="21394"/>
                  </a:cubicBezTo>
                  <a:cubicBezTo>
                    <a:pt x="20090" y="21048"/>
                    <a:pt x="20807" y="20445"/>
                    <a:pt x="21022" y="19842"/>
                  </a:cubicBezTo>
                  <a:cubicBezTo>
                    <a:pt x="21284" y="19095"/>
                    <a:pt x="20865" y="18044"/>
                    <a:pt x="20818" y="17273"/>
                  </a:cubicBezTo>
                  <a:cubicBezTo>
                    <a:pt x="20735" y="15781"/>
                    <a:pt x="20896" y="14384"/>
                    <a:pt x="21290" y="12945"/>
                  </a:cubicBezTo>
                  <a:cubicBezTo>
                    <a:pt x="21612" y="11755"/>
                    <a:pt x="21929" y="10603"/>
                    <a:pt x="21935" y="9362"/>
                  </a:cubicBezTo>
                  <a:cubicBezTo>
                    <a:pt x="21935" y="7504"/>
                    <a:pt x="20926" y="5807"/>
                    <a:pt x="19474" y="4715"/>
                  </a:cubicBezTo>
                  <a:cubicBezTo>
                    <a:pt x="18746" y="4166"/>
                    <a:pt x="17910" y="3951"/>
                    <a:pt x="17050" y="3693"/>
                  </a:cubicBezTo>
                  <a:cubicBezTo>
                    <a:pt x="15773" y="3307"/>
                    <a:pt x="14729" y="2734"/>
                    <a:pt x="13971" y="1608"/>
                  </a:cubicBezTo>
                  <a:lnTo>
                    <a:pt x="13971" y="1608"/>
                  </a:lnTo>
                  <a:cubicBezTo>
                    <a:pt x="13971" y="1606"/>
                    <a:pt x="13970" y="1605"/>
                    <a:pt x="13969" y="1604"/>
                  </a:cubicBezTo>
                  <a:lnTo>
                    <a:pt x="13969" y="1604"/>
                  </a:lnTo>
                  <a:cubicBezTo>
                    <a:pt x="13969" y="1604"/>
                    <a:pt x="13969" y="1604"/>
                    <a:pt x="13969" y="1604"/>
                  </a:cubicBezTo>
                  <a:cubicBezTo>
                    <a:pt x="13094" y="335"/>
                    <a:pt x="11624" y="0"/>
                    <a:pt x="1017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4" name="Google Shape;627;g2ed3e765ec3_0_2"/>
            <p:cNvSpPr/>
            <p:nvPr/>
          </p:nvSpPr>
          <p:spPr>
            <a:xfrm rot="16200000">
              <a:off x="7261920" y="4497840"/>
              <a:ext cx="1837800" cy="1839240"/>
            </a:xfrm>
            <a:custGeom>
              <a:avLst/>
              <a:gdLst/>
              <a:ahLst/>
              <a:rect l="l" t="t" r="r" b="b"/>
              <a:pathLst>
                <a:path w="27926" h="27945">
                  <a:moveTo>
                    <a:pt x="12536" y="267"/>
                  </a:moveTo>
                  <a:cubicBezTo>
                    <a:pt x="14465" y="267"/>
                    <a:pt x="16398" y="733"/>
                    <a:pt x="17276" y="2488"/>
                  </a:cubicBezTo>
                  <a:cubicBezTo>
                    <a:pt x="18100" y="4172"/>
                    <a:pt x="19433" y="4858"/>
                    <a:pt x="21218" y="5186"/>
                  </a:cubicBezTo>
                  <a:cubicBezTo>
                    <a:pt x="22149" y="5360"/>
                    <a:pt x="23034" y="5461"/>
                    <a:pt x="23899" y="5861"/>
                  </a:cubicBezTo>
                  <a:cubicBezTo>
                    <a:pt x="24927" y="6333"/>
                    <a:pt x="25787" y="7115"/>
                    <a:pt x="26402" y="8047"/>
                  </a:cubicBezTo>
                  <a:cubicBezTo>
                    <a:pt x="27925" y="10353"/>
                    <a:pt x="26915" y="12903"/>
                    <a:pt x="26062" y="15219"/>
                  </a:cubicBezTo>
                  <a:cubicBezTo>
                    <a:pt x="25285" y="17321"/>
                    <a:pt x="25189" y="19626"/>
                    <a:pt x="26013" y="21740"/>
                  </a:cubicBezTo>
                  <a:cubicBezTo>
                    <a:pt x="26151" y="22098"/>
                    <a:pt x="26360" y="22409"/>
                    <a:pt x="26557" y="22732"/>
                  </a:cubicBezTo>
                  <a:cubicBezTo>
                    <a:pt x="26958" y="23388"/>
                    <a:pt x="26707" y="23920"/>
                    <a:pt x="26385" y="24542"/>
                  </a:cubicBezTo>
                  <a:cubicBezTo>
                    <a:pt x="25876" y="25521"/>
                    <a:pt x="25004" y="26249"/>
                    <a:pt x="24067" y="26786"/>
                  </a:cubicBezTo>
                  <a:cubicBezTo>
                    <a:pt x="22947" y="27431"/>
                    <a:pt x="21664" y="27733"/>
                    <a:pt x="20379" y="27733"/>
                  </a:cubicBezTo>
                  <a:cubicBezTo>
                    <a:pt x="19390" y="27733"/>
                    <a:pt x="18399" y="27554"/>
                    <a:pt x="17480" y="27216"/>
                  </a:cubicBezTo>
                  <a:cubicBezTo>
                    <a:pt x="15324" y="26428"/>
                    <a:pt x="14153" y="24452"/>
                    <a:pt x="12345" y="23186"/>
                  </a:cubicBezTo>
                  <a:cubicBezTo>
                    <a:pt x="11385" y="22513"/>
                    <a:pt x="10322" y="22338"/>
                    <a:pt x="9227" y="22338"/>
                  </a:cubicBezTo>
                  <a:cubicBezTo>
                    <a:pt x="8043" y="22338"/>
                    <a:pt x="6821" y="22542"/>
                    <a:pt x="5650" y="22542"/>
                  </a:cubicBezTo>
                  <a:cubicBezTo>
                    <a:pt x="5600" y="22542"/>
                    <a:pt x="5551" y="22542"/>
                    <a:pt x="5501" y="22541"/>
                  </a:cubicBezTo>
                  <a:cubicBezTo>
                    <a:pt x="1899" y="22481"/>
                    <a:pt x="0" y="18468"/>
                    <a:pt x="2359" y="15698"/>
                  </a:cubicBezTo>
                  <a:cubicBezTo>
                    <a:pt x="2795" y="15190"/>
                    <a:pt x="3357" y="14796"/>
                    <a:pt x="3823" y="14317"/>
                  </a:cubicBezTo>
                  <a:cubicBezTo>
                    <a:pt x="4313" y="13810"/>
                    <a:pt x="4564" y="13189"/>
                    <a:pt x="4724" y="12520"/>
                  </a:cubicBezTo>
                  <a:cubicBezTo>
                    <a:pt x="5101" y="10979"/>
                    <a:pt x="4867" y="9325"/>
                    <a:pt x="4605" y="7790"/>
                  </a:cubicBezTo>
                  <a:cubicBezTo>
                    <a:pt x="4264" y="5825"/>
                    <a:pt x="4175" y="3742"/>
                    <a:pt x="5667" y="2207"/>
                  </a:cubicBezTo>
                  <a:cubicBezTo>
                    <a:pt x="6689" y="1156"/>
                    <a:pt x="8247" y="762"/>
                    <a:pt x="9639" y="535"/>
                  </a:cubicBezTo>
                  <a:cubicBezTo>
                    <a:pt x="10500" y="397"/>
                    <a:pt x="11517" y="267"/>
                    <a:pt x="12536" y="267"/>
                  </a:cubicBezTo>
                  <a:close/>
                  <a:moveTo>
                    <a:pt x="12449" y="1"/>
                  </a:moveTo>
                  <a:cubicBezTo>
                    <a:pt x="10941" y="1"/>
                    <a:pt x="9403" y="289"/>
                    <a:pt x="8235" y="594"/>
                  </a:cubicBezTo>
                  <a:cubicBezTo>
                    <a:pt x="6480" y="1060"/>
                    <a:pt x="5041" y="2088"/>
                    <a:pt x="4413" y="3832"/>
                  </a:cubicBezTo>
                  <a:cubicBezTo>
                    <a:pt x="4055" y="4817"/>
                    <a:pt x="4091" y="5933"/>
                    <a:pt x="4241" y="6955"/>
                  </a:cubicBezTo>
                  <a:cubicBezTo>
                    <a:pt x="4449" y="8394"/>
                    <a:pt x="4713" y="9767"/>
                    <a:pt x="4647" y="11230"/>
                  </a:cubicBezTo>
                  <a:cubicBezTo>
                    <a:pt x="4581" y="12777"/>
                    <a:pt x="4073" y="13834"/>
                    <a:pt x="2927" y="14849"/>
                  </a:cubicBezTo>
                  <a:cubicBezTo>
                    <a:pt x="2216" y="15477"/>
                    <a:pt x="1678" y="16115"/>
                    <a:pt x="1332" y="17005"/>
                  </a:cubicBezTo>
                  <a:cubicBezTo>
                    <a:pt x="758" y="18468"/>
                    <a:pt x="1111" y="20141"/>
                    <a:pt x="2108" y="21323"/>
                  </a:cubicBezTo>
                  <a:cubicBezTo>
                    <a:pt x="3073" y="22472"/>
                    <a:pt x="4472" y="22752"/>
                    <a:pt x="5884" y="22752"/>
                  </a:cubicBezTo>
                  <a:cubicBezTo>
                    <a:pt x="6519" y="22752"/>
                    <a:pt x="7157" y="22695"/>
                    <a:pt x="7758" y="22636"/>
                  </a:cubicBezTo>
                  <a:cubicBezTo>
                    <a:pt x="8220" y="22591"/>
                    <a:pt x="8680" y="22558"/>
                    <a:pt x="9134" y="22558"/>
                  </a:cubicBezTo>
                  <a:cubicBezTo>
                    <a:pt x="10054" y="22558"/>
                    <a:pt x="10953" y="22692"/>
                    <a:pt x="11813" y="23132"/>
                  </a:cubicBezTo>
                  <a:cubicBezTo>
                    <a:pt x="12822" y="23646"/>
                    <a:pt x="13599" y="24565"/>
                    <a:pt x="14387" y="25359"/>
                  </a:cubicBezTo>
                  <a:cubicBezTo>
                    <a:pt x="16044" y="27028"/>
                    <a:pt x="18185" y="27944"/>
                    <a:pt x="20387" y="27944"/>
                  </a:cubicBezTo>
                  <a:cubicBezTo>
                    <a:pt x="21589" y="27944"/>
                    <a:pt x="22808" y="27671"/>
                    <a:pt x="23977" y="27097"/>
                  </a:cubicBezTo>
                  <a:cubicBezTo>
                    <a:pt x="25345" y="26422"/>
                    <a:pt x="26587" y="25174"/>
                    <a:pt x="26994" y="23675"/>
                  </a:cubicBezTo>
                  <a:cubicBezTo>
                    <a:pt x="27143" y="23145"/>
                    <a:pt x="26784" y="22654"/>
                    <a:pt x="26515" y="22230"/>
                  </a:cubicBezTo>
                  <a:cubicBezTo>
                    <a:pt x="25859" y="21185"/>
                    <a:pt x="25715" y="19835"/>
                    <a:pt x="25661" y="18630"/>
                  </a:cubicBezTo>
                  <a:cubicBezTo>
                    <a:pt x="25560" y="16307"/>
                    <a:pt x="26862" y="14330"/>
                    <a:pt x="27322" y="12115"/>
                  </a:cubicBezTo>
                  <a:cubicBezTo>
                    <a:pt x="27674" y="10400"/>
                    <a:pt x="27244" y="8698"/>
                    <a:pt x="26162" y="7330"/>
                  </a:cubicBezTo>
                  <a:cubicBezTo>
                    <a:pt x="25202" y="6112"/>
                    <a:pt x="23733" y="5365"/>
                    <a:pt x="22215" y="5122"/>
                  </a:cubicBezTo>
                  <a:cubicBezTo>
                    <a:pt x="20174" y="4792"/>
                    <a:pt x="18461" y="4381"/>
                    <a:pt x="17476" y="2372"/>
                  </a:cubicBezTo>
                  <a:lnTo>
                    <a:pt x="17476" y="2372"/>
                  </a:lnTo>
                  <a:cubicBezTo>
                    <a:pt x="17475" y="2371"/>
                    <a:pt x="17475" y="2370"/>
                    <a:pt x="17474" y="2369"/>
                  </a:cubicBezTo>
                  <a:lnTo>
                    <a:pt x="17474" y="2369"/>
                  </a:lnTo>
                  <a:cubicBezTo>
                    <a:pt x="17474" y="2369"/>
                    <a:pt x="17474" y="2369"/>
                    <a:pt x="17474" y="2369"/>
                  </a:cubicBezTo>
                  <a:cubicBezTo>
                    <a:pt x="17474" y="2368"/>
                    <a:pt x="17474" y="2368"/>
                    <a:pt x="17474" y="2368"/>
                  </a:cubicBezTo>
                  <a:lnTo>
                    <a:pt x="17474" y="2368"/>
                  </a:lnTo>
                  <a:cubicBezTo>
                    <a:pt x="16562" y="552"/>
                    <a:pt x="14534" y="1"/>
                    <a:pt x="1244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5" name="Google Shape;628;g2ed3e765ec3_0_2"/>
            <p:cNvSpPr/>
            <p:nvPr/>
          </p:nvSpPr>
          <p:spPr>
            <a:xfrm rot="16200000">
              <a:off x="7128360" y="4284000"/>
              <a:ext cx="2119680" cy="2232000"/>
            </a:xfrm>
            <a:custGeom>
              <a:avLst/>
              <a:gdLst/>
              <a:ahLst/>
              <a:rect l="l" t="t" r="r" b="b"/>
              <a:pathLst>
                <a:path w="32207" h="33916">
                  <a:moveTo>
                    <a:pt x="12740" y="665"/>
                  </a:moveTo>
                  <a:cubicBezTo>
                    <a:pt x="13388" y="665"/>
                    <a:pt x="14015" y="694"/>
                    <a:pt x="14595" y="736"/>
                  </a:cubicBezTo>
                  <a:cubicBezTo>
                    <a:pt x="16464" y="880"/>
                    <a:pt x="18471" y="1519"/>
                    <a:pt x="19212" y="3412"/>
                  </a:cubicBezTo>
                  <a:cubicBezTo>
                    <a:pt x="19839" y="5042"/>
                    <a:pt x="20865" y="6141"/>
                    <a:pt x="22585" y="6571"/>
                  </a:cubicBezTo>
                  <a:cubicBezTo>
                    <a:pt x="24377" y="7018"/>
                    <a:pt x="26187" y="6775"/>
                    <a:pt x="27894" y="7591"/>
                  </a:cubicBezTo>
                  <a:cubicBezTo>
                    <a:pt x="29901" y="8542"/>
                    <a:pt x="31179" y="10416"/>
                    <a:pt x="31155" y="12651"/>
                  </a:cubicBezTo>
                  <a:cubicBezTo>
                    <a:pt x="31132" y="14889"/>
                    <a:pt x="29650" y="16836"/>
                    <a:pt x="29005" y="18914"/>
                  </a:cubicBezTo>
                  <a:cubicBezTo>
                    <a:pt x="28390" y="20928"/>
                    <a:pt x="28725" y="23298"/>
                    <a:pt x="29740" y="25120"/>
                  </a:cubicBezTo>
                  <a:cubicBezTo>
                    <a:pt x="30151" y="25859"/>
                    <a:pt x="31019" y="26367"/>
                    <a:pt x="31298" y="27162"/>
                  </a:cubicBezTo>
                  <a:cubicBezTo>
                    <a:pt x="31628" y="28105"/>
                    <a:pt x="30677" y="29503"/>
                    <a:pt x="30116" y="30208"/>
                  </a:cubicBezTo>
                  <a:cubicBezTo>
                    <a:pt x="28538" y="32195"/>
                    <a:pt x="25987" y="33224"/>
                    <a:pt x="23459" y="33224"/>
                  </a:cubicBezTo>
                  <a:cubicBezTo>
                    <a:pt x="21892" y="33224"/>
                    <a:pt x="20334" y="32829"/>
                    <a:pt x="19021" y="32022"/>
                  </a:cubicBezTo>
                  <a:cubicBezTo>
                    <a:pt x="17241" y="30930"/>
                    <a:pt x="16160" y="29013"/>
                    <a:pt x="14559" y="27700"/>
                  </a:cubicBezTo>
                  <a:cubicBezTo>
                    <a:pt x="13252" y="26620"/>
                    <a:pt x="11739" y="26320"/>
                    <a:pt x="10162" y="26320"/>
                  </a:cubicBezTo>
                  <a:cubicBezTo>
                    <a:pt x="9514" y="26320"/>
                    <a:pt x="8855" y="26371"/>
                    <a:pt x="8194" y="26438"/>
                  </a:cubicBezTo>
                  <a:cubicBezTo>
                    <a:pt x="7569" y="26502"/>
                    <a:pt x="6936" y="26550"/>
                    <a:pt x="6315" y="26550"/>
                  </a:cubicBezTo>
                  <a:cubicBezTo>
                    <a:pt x="4465" y="26550"/>
                    <a:pt x="2720" y="26121"/>
                    <a:pt x="1607" y="24373"/>
                  </a:cubicBezTo>
                  <a:cubicBezTo>
                    <a:pt x="389" y="22468"/>
                    <a:pt x="985" y="20104"/>
                    <a:pt x="2592" y="18657"/>
                  </a:cubicBezTo>
                  <a:cubicBezTo>
                    <a:pt x="3297" y="18025"/>
                    <a:pt x="4038" y="17494"/>
                    <a:pt x="4598" y="16717"/>
                  </a:cubicBezTo>
                  <a:cubicBezTo>
                    <a:pt x="5249" y="15804"/>
                    <a:pt x="5369" y="14578"/>
                    <a:pt x="5428" y="13498"/>
                  </a:cubicBezTo>
                  <a:cubicBezTo>
                    <a:pt x="5560" y="10924"/>
                    <a:pt x="4581" y="8517"/>
                    <a:pt x="4617" y="5962"/>
                  </a:cubicBezTo>
                  <a:cubicBezTo>
                    <a:pt x="4688" y="1583"/>
                    <a:pt x="9049" y="665"/>
                    <a:pt x="12740" y="665"/>
                  </a:cubicBezTo>
                  <a:close/>
                  <a:moveTo>
                    <a:pt x="13254" y="0"/>
                  </a:moveTo>
                  <a:cubicBezTo>
                    <a:pt x="12514" y="0"/>
                    <a:pt x="11788" y="40"/>
                    <a:pt x="11119" y="86"/>
                  </a:cubicBezTo>
                  <a:cubicBezTo>
                    <a:pt x="9316" y="205"/>
                    <a:pt x="7465" y="540"/>
                    <a:pt x="5978" y="1621"/>
                  </a:cubicBezTo>
                  <a:cubicBezTo>
                    <a:pt x="4228" y="2892"/>
                    <a:pt x="3798" y="5132"/>
                    <a:pt x="3978" y="7169"/>
                  </a:cubicBezTo>
                  <a:cubicBezTo>
                    <a:pt x="4079" y="8302"/>
                    <a:pt x="4372" y="9413"/>
                    <a:pt x="4575" y="10537"/>
                  </a:cubicBezTo>
                  <a:cubicBezTo>
                    <a:pt x="4826" y="11951"/>
                    <a:pt x="4849" y="13462"/>
                    <a:pt x="4587" y="14884"/>
                  </a:cubicBezTo>
                  <a:cubicBezTo>
                    <a:pt x="4163" y="17194"/>
                    <a:pt x="1709" y="17959"/>
                    <a:pt x="741" y="19953"/>
                  </a:cubicBezTo>
                  <a:cubicBezTo>
                    <a:pt x="0" y="21482"/>
                    <a:pt x="180" y="23274"/>
                    <a:pt x="1009" y="24719"/>
                  </a:cubicBezTo>
                  <a:cubicBezTo>
                    <a:pt x="1965" y="26367"/>
                    <a:pt x="3733" y="27114"/>
                    <a:pt x="5554" y="27257"/>
                  </a:cubicBezTo>
                  <a:cubicBezTo>
                    <a:pt x="5785" y="27274"/>
                    <a:pt x="6016" y="27281"/>
                    <a:pt x="6248" y="27281"/>
                  </a:cubicBezTo>
                  <a:cubicBezTo>
                    <a:pt x="7625" y="27281"/>
                    <a:pt x="9001" y="27020"/>
                    <a:pt x="10348" y="27020"/>
                  </a:cubicBezTo>
                  <a:cubicBezTo>
                    <a:pt x="11445" y="27020"/>
                    <a:pt x="12521" y="27194"/>
                    <a:pt x="13562" y="27824"/>
                  </a:cubicBezTo>
                  <a:cubicBezTo>
                    <a:pt x="15330" y="28894"/>
                    <a:pt x="16405" y="30846"/>
                    <a:pt x="17999" y="32130"/>
                  </a:cubicBezTo>
                  <a:cubicBezTo>
                    <a:pt x="19519" y="33359"/>
                    <a:pt x="21397" y="33915"/>
                    <a:pt x="23295" y="33915"/>
                  </a:cubicBezTo>
                  <a:cubicBezTo>
                    <a:pt x="25058" y="33915"/>
                    <a:pt x="26839" y="33435"/>
                    <a:pt x="28367" y="32566"/>
                  </a:cubicBezTo>
                  <a:cubicBezTo>
                    <a:pt x="29793" y="31760"/>
                    <a:pt x="31066" y="30470"/>
                    <a:pt x="31663" y="28929"/>
                  </a:cubicBezTo>
                  <a:cubicBezTo>
                    <a:pt x="31920" y="28266"/>
                    <a:pt x="32207" y="27430"/>
                    <a:pt x="31871" y="26744"/>
                  </a:cubicBezTo>
                  <a:cubicBezTo>
                    <a:pt x="31466" y="25920"/>
                    <a:pt x="30666" y="25371"/>
                    <a:pt x="30217" y="24558"/>
                  </a:cubicBezTo>
                  <a:cubicBezTo>
                    <a:pt x="28916" y="22229"/>
                    <a:pt x="29346" y="19566"/>
                    <a:pt x="30385" y="17254"/>
                  </a:cubicBezTo>
                  <a:cubicBezTo>
                    <a:pt x="31203" y="15446"/>
                    <a:pt x="32129" y="13564"/>
                    <a:pt x="31771" y="11516"/>
                  </a:cubicBezTo>
                  <a:cubicBezTo>
                    <a:pt x="31322" y="8924"/>
                    <a:pt x="29233" y="7126"/>
                    <a:pt x="26778" y="6439"/>
                  </a:cubicBezTo>
                  <a:cubicBezTo>
                    <a:pt x="25542" y="6094"/>
                    <a:pt x="24222" y="6194"/>
                    <a:pt x="22968" y="5956"/>
                  </a:cubicBezTo>
                  <a:cubicBezTo>
                    <a:pt x="21410" y="5657"/>
                    <a:pt x="20437" y="4685"/>
                    <a:pt x="19876" y="3231"/>
                  </a:cubicBezTo>
                  <a:lnTo>
                    <a:pt x="19876" y="3231"/>
                  </a:lnTo>
                  <a:cubicBezTo>
                    <a:pt x="19876" y="3230"/>
                    <a:pt x="19876" y="3228"/>
                    <a:pt x="19875" y="3227"/>
                  </a:cubicBezTo>
                  <a:lnTo>
                    <a:pt x="19875" y="3227"/>
                  </a:lnTo>
                  <a:cubicBezTo>
                    <a:pt x="19875" y="3227"/>
                    <a:pt x="19875" y="3227"/>
                    <a:pt x="19875" y="3227"/>
                  </a:cubicBezTo>
                  <a:cubicBezTo>
                    <a:pt x="19874" y="3224"/>
                    <a:pt x="19872" y="3220"/>
                    <a:pt x="19871" y="3216"/>
                  </a:cubicBezTo>
                  <a:lnTo>
                    <a:pt x="19871" y="3216"/>
                  </a:lnTo>
                  <a:cubicBezTo>
                    <a:pt x="18805" y="524"/>
                    <a:pt x="15934" y="0"/>
                    <a:pt x="1325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6" name="Google Shape;629;g2ed3e765ec3_0_2"/>
            <p:cNvSpPr/>
            <p:nvPr/>
          </p:nvSpPr>
          <p:spPr>
            <a:xfrm rot="16200000">
              <a:off x="6960600" y="4085640"/>
              <a:ext cx="2464920" cy="2573640"/>
            </a:xfrm>
            <a:custGeom>
              <a:avLst/>
              <a:gdLst/>
              <a:ahLst/>
              <a:rect l="l" t="t" r="r" b="b"/>
              <a:pathLst>
                <a:path w="37457" h="39106">
                  <a:moveTo>
                    <a:pt x="13495" y="187"/>
                  </a:moveTo>
                  <a:cubicBezTo>
                    <a:pt x="14556" y="187"/>
                    <a:pt x="15617" y="256"/>
                    <a:pt x="16633" y="373"/>
                  </a:cubicBezTo>
                  <a:cubicBezTo>
                    <a:pt x="18902" y="629"/>
                    <a:pt x="21170" y="1548"/>
                    <a:pt x="21929" y="3890"/>
                  </a:cubicBezTo>
                  <a:cubicBezTo>
                    <a:pt x="22407" y="5406"/>
                    <a:pt x="23219" y="6655"/>
                    <a:pt x="24754" y="7222"/>
                  </a:cubicBezTo>
                  <a:cubicBezTo>
                    <a:pt x="26390" y="7825"/>
                    <a:pt x="28199" y="7479"/>
                    <a:pt x="29890" y="7718"/>
                  </a:cubicBezTo>
                  <a:cubicBezTo>
                    <a:pt x="31831" y="7986"/>
                    <a:pt x="33724" y="8984"/>
                    <a:pt x="34899" y="10566"/>
                  </a:cubicBezTo>
                  <a:cubicBezTo>
                    <a:pt x="36351" y="12512"/>
                    <a:pt x="35993" y="14973"/>
                    <a:pt x="35050" y="17045"/>
                  </a:cubicBezTo>
                  <a:cubicBezTo>
                    <a:pt x="34219" y="18854"/>
                    <a:pt x="33091" y="20502"/>
                    <a:pt x="32815" y="22522"/>
                  </a:cubicBezTo>
                  <a:cubicBezTo>
                    <a:pt x="32565" y="24391"/>
                    <a:pt x="33132" y="26648"/>
                    <a:pt x="34333" y="28117"/>
                  </a:cubicBezTo>
                  <a:cubicBezTo>
                    <a:pt x="34894" y="28804"/>
                    <a:pt x="35623" y="29288"/>
                    <a:pt x="36232" y="29920"/>
                  </a:cubicBezTo>
                  <a:cubicBezTo>
                    <a:pt x="37074" y="30786"/>
                    <a:pt x="36674" y="32094"/>
                    <a:pt x="36297" y="33079"/>
                  </a:cubicBezTo>
                  <a:cubicBezTo>
                    <a:pt x="35587" y="34919"/>
                    <a:pt x="34058" y="36352"/>
                    <a:pt x="32398" y="37331"/>
                  </a:cubicBezTo>
                  <a:cubicBezTo>
                    <a:pt x="30729" y="38321"/>
                    <a:pt x="28789" y="38855"/>
                    <a:pt x="26870" y="38855"/>
                  </a:cubicBezTo>
                  <a:cubicBezTo>
                    <a:pt x="24712" y="38855"/>
                    <a:pt x="22581" y="38180"/>
                    <a:pt x="20890" y="36717"/>
                  </a:cubicBezTo>
                  <a:cubicBezTo>
                    <a:pt x="19343" y="35391"/>
                    <a:pt x="18287" y="33599"/>
                    <a:pt x="16788" y="32219"/>
                  </a:cubicBezTo>
                  <a:cubicBezTo>
                    <a:pt x="15303" y="30851"/>
                    <a:pt x="13486" y="30377"/>
                    <a:pt x="11533" y="30377"/>
                  </a:cubicBezTo>
                  <a:cubicBezTo>
                    <a:pt x="11380" y="30377"/>
                    <a:pt x="11226" y="30380"/>
                    <a:pt x="11072" y="30386"/>
                  </a:cubicBezTo>
                  <a:cubicBezTo>
                    <a:pt x="9617" y="30442"/>
                    <a:pt x="8125" y="30712"/>
                    <a:pt x="6668" y="30712"/>
                  </a:cubicBezTo>
                  <a:cubicBezTo>
                    <a:pt x="5487" y="30712"/>
                    <a:pt x="4330" y="30535"/>
                    <a:pt x="3232" y="29926"/>
                  </a:cubicBezTo>
                  <a:cubicBezTo>
                    <a:pt x="1297" y="28858"/>
                    <a:pt x="222" y="26588"/>
                    <a:pt x="562" y="24421"/>
                  </a:cubicBezTo>
                  <a:cubicBezTo>
                    <a:pt x="945" y="21979"/>
                    <a:pt x="3153" y="21083"/>
                    <a:pt x="4622" y="19410"/>
                  </a:cubicBezTo>
                  <a:cubicBezTo>
                    <a:pt x="6056" y="17774"/>
                    <a:pt x="5991" y="15075"/>
                    <a:pt x="5799" y="13057"/>
                  </a:cubicBezTo>
                  <a:cubicBezTo>
                    <a:pt x="5537" y="10315"/>
                    <a:pt x="4366" y="7729"/>
                    <a:pt x="4886" y="4935"/>
                  </a:cubicBezTo>
                  <a:cubicBezTo>
                    <a:pt x="5405" y="2098"/>
                    <a:pt x="7728" y="831"/>
                    <a:pt x="10362" y="414"/>
                  </a:cubicBezTo>
                  <a:cubicBezTo>
                    <a:pt x="11374" y="256"/>
                    <a:pt x="12434" y="187"/>
                    <a:pt x="13495" y="187"/>
                  </a:cubicBezTo>
                  <a:close/>
                  <a:moveTo>
                    <a:pt x="13728" y="1"/>
                  </a:moveTo>
                  <a:cubicBezTo>
                    <a:pt x="10623" y="1"/>
                    <a:pt x="6284" y="240"/>
                    <a:pt x="5029" y="3645"/>
                  </a:cubicBezTo>
                  <a:cubicBezTo>
                    <a:pt x="4187" y="5926"/>
                    <a:pt x="4581" y="8148"/>
                    <a:pt x="5095" y="10453"/>
                  </a:cubicBezTo>
                  <a:cubicBezTo>
                    <a:pt x="5669" y="13008"/>
                    <a:pt x="6163" y="16191"/>
                    <a:pt x="4892" y="18628"/>
                  </a:cubicBezTo>
                  <a:cubicBezTo>
                    <a:pt x="4384" y="19601"/>
                    <a:pt x="3393" y="20259"/>
                    <a:pt x="2557" y="20927"/>
                  </a:cubicBezTo>
                  <a:cubicBezTo>
                    <a:pt x="1750" y="21566"/>
                    <a:pt x="1118" y="22294"/>
                    <a:pt x="681" y="23238"/>
                  </a:cubicBezTo>
                  <a:cubicBezTo>
                    <a:pt x="0" y="24725"/>
                    <a:pt x="192" y="26439"/>
                    <a:pt x="920" y="27861"/>
                  </a:cubicBezTo>
                  <a:cubicBezTo>
                    <a:pt x="1709" y="29396"/>
                    <a:pt x="3232" y="30435"/>
                    <a:pt x="4892" y="30793"/>
                  </a:cubicBezTo>
                  <a:cubicBezTo>
                    <a:pt x="5513" y="30929"/>
                    <a:pt x="6138" y="30978"/>
                    <a:pt x="6767" y="30978"/>
                  </a:cubicBezTo>
                  <a:cubicBezTo>
                    <a:pt x="8471" y="30978"/>
                    <a:pt x="10197" y="30614"/>
                    <a:pt x="11906" y="30614"/>
                  </a:cubicBezTo>
                  <a:cubicBezTo>
                    <a:pt x="12168" y="30614"/>
                    <a:pt x="12430" y="30623"/>
                    <a:pt x="12691" y="30642"/>
                  </a:cubicBezTo>
                  <a:cubicBezTo>
                    <a:pt x="17397" y="31008"/>
                    <a:pt x="18841" y="36292"/>
                    <a:pt x="22705" y="38203"/>
                  </a:cubicBezTo>
                  <a:cubicBezTo>
                    <a:pt x="23962" y="38827"/>
                    <a:pt x="25338" y="39106"/>
                    <a:pt x="26725" y="39106"/>
                  </a:cubicBezTo>
                  <a:cubicBezTo>
                    <a:pt x="28818" y="39106"/>
                    <a:pt x="30935" y="38470"/>
                    <a:pt x="32702" y="37422"/>
                  </a:cubicBezTo>
                  <a:cubicBezTo>
                    <a:pt x="34130" y="36573"/>
                    <a:pt x="35348" y="35366"/>
                    <a:pt x="36153" y="33916"/>
                  </a:cubicBezTo>
                  <a:cubicBezTo>
                    <a:pt x="36763" y="32817"/>
                    <a:pt x="37456" y="30984"/>
                    <a:pt x="36506" y="29890"/>
                  </a:cubicBezTo>
                  <a:cubicBezTo>
                    <a:pt x="36112" y="29431"/>
                    <a:pt x="35616" y="29066"/>
                    <a:pt x="35157" y="28666"/>
                  </a:cubicBezTo>
                  <a:cubicBezTo>
                    <a:pt x="34392" y="27998"/>
                    <a:pt x="33885" y="27102"/>
                    <a:pt x="33521" y="26164"/>
                  </a:cubicBezTo>
                  <a:cubicBezTo>
                    <a:pt x="32762" y="24206"/>
                    <a:pt x="32900" y="22139"/>
                    <a:pt x="33706" y="20234"/>
                  </a:cubicBezTo>
                  <a:cubicBezTo>
                    <a:pt x="34907" y="17421"/>
                    <a:pt x="36936" y="14841"/>
                    <a:pt x="35742" y="11635"/>
                  </a:cubicBezTo>
                  <a:cubicBezTo>
                    <a:pt x="34846" y="9229"/>
                    <a:pt x="32165" y="7741"/>
                    <a:pt x="29723" y="7460"/>
                  </a:cubicBezTo>
                  <a:cubicBezTo>
                    <a:pt x="28265" y="7299"/>
                    <a:pt x="26802" y="7460"/>
                    <a:pt x="25357" y="7156"/>
                  </a:cubicBezTo>
                  <a:cubicBezTo>
                    <a:pt x="23615" y="6780"/>
                    <a:pt x="22666" y="5457"/>
                    <a:pt x="22153" y="3836"/>
                  </a:cubicBezTo>
                  <a:lnTo>
                    <a:pt x="22153" y="3836"/>
                  </a:lnTo>
                  <a:cubicBezTo>
                    <a:pt x="22152" y="3834"/>
                    <a:pt x="22151" y="3832"/>
                    <a:pt x="22151" y="3830"/>
                  </a:cubicBezTo>
                  <a:lnTo>
                    <a:pt x="22151" y="3830"/>
                  </a:lnTo>
                  <a:cubicBezTo>
                    <a:pt x="22151" y="3830"/>
                    <a:pt x="22151" y="3830"/>
                    <a:pt x="22151" y="3830"/>
                  </a:cubicBezTo>
                  <a:cubicBezTo>
                    <a:pt x="22150" y="3828"/>
                    <a:pt x="22150" y="3826"/>
                    <a:pt x="22149" y="3824"/>
                  </a:cubicBezTo>
                  <a:lnTo>
                    <a:pt x="22149" y="3824"/>
                  </a:lnTo>
                  <a:cubicBezTo>
                    <a:pt x="21035" y="389"/>
                    <a:pt x="17078" y="14"/>
                    <a:pt x="13987" y="1"/>
                  </a:cubicBezTo>
                  <a:cubicBezTo>
                    <a:pt x="13902" y="1"/>
                    <a:pt x="13816" y="1"/>
                    <a:pt x="137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7" name="Google Shape;630;g2ed3e765ec3_0_2"/>
            <p:cNvSpPr/>
            <p:nvPr/>
          </p:nvSpPr>
          <p:spPr>
            <a:xfrm rot="16200000">
              <a:off x="6761880" y="3913560"/>
              <a:ext cx="2864520" cy="2952720"/>
            </a:xfrm>
            <a:custGeom>
              <a:avLst/>
              <a:gdLst/>
              <a:ahLst/>
              <a:rect l="l" t="t" r="r" b="b"/>
              <a:pathLst>
                <a:path w="43524" h="44861">
                  <a:moveTo>
                    <a:pt x="15317" y="308"/>
                  </a:moveTo>
                  <a:cubicBezTo>
                    <a:pt x="15563" y="308"/>
                    <a:pt x="15807" y="310"/>
                    <a:pt x="16047" y="315"/>
                  </a:cubicBezTo>
                  <a:cubicBezTo>
                    <a:pt x="19577" y="381"/>
                    <a:pt x="24396" y="673"/>
                    <a:pt x="25525" y="4769"/>
                  </a:cubicBezTo>
                  <a:cubicBezTo>
                    <a:pt x="25525" y="4769"/>
                    <a:pt x="25525" y="4769"/>
                    <a:pt x="25525" y="4769"/>
                  </a:cubicBezTo>
                  <a:lnTo>
                    <a:pt x="25525" y="4769"/>
                  </a:lnTo>
                  <a:cubicBezTo>
                    <a:pt x="25526" y="4771"/>
                    <a:pt x="25526" y="4772"/>
                    <a:pt x="25527" y="4774"/>
                  </a:cubicBezTo>
                  <a:lnTo>
                    <a:pt x="25527" y="4774"/>
                  </a:lnTo>
                  <a:cubicBezTo>
                    <a:pt x="25944" y="6326"/>
                    <a:pt x="26666" y="7757"/>
                    <a:pt x="28183" y="8460"/>
                  </a:cubicBezTo>
                  <a:cubicBezTo>
                    <a:pt x="29112" y="8890"/>
                    <a:pt x="30178" y="8978"/>
                    <a:pt x="31229" y="8978"/>
                  </a:cubicBezTo>
                  <a:cubicBezTo>
                    <a:pt x="31753" y="8978"/>
                    <a:pt x="32272" y="8956"/>
                    <a:pt x="32769" y="8944"/>
                  </a:cubicBezTo>
                  <a:cubicBezTo>
                    <a:pt x="32866" y="8942"/>
                    <a:pt x="32962" y="8941"/>
                    <a:pt x="33060" y="8941"/>
                  </a:cubicBezTo>
                  <a:cubicBezTo>
                    <a:pt x="36908" y="8941"/>
                    <a:pt x="41354" y="10800"/>
                    <a:pt x="41506" y="15220"/>
                  </a:cubicBezTo>
                  <a:cubicBezTo>
                    <a:pt x="41583" y="17448"/>
                    <a:pt x="40299" y="19395"/>
                    <a:pt x="39241" y="21246"/>
                  </a:cubicBezTo>
                  <a:cubicBezTo>
                    <a:pt x="38268" y="22960"/>
                    <a:pt x="37582" y="24715"/>
                    <a:pt x="37744" y="26722"/>
                  </a:cubicBezTo>
                  <a:cubicBezTo>
                    <a:pt x="37910" y="28759"/>
                    <a:pt x="38847" y="30718"/>
                    <a:pt x="40395" y="32067"/>
                  </a:cubicBezTo>
                  <a:cubicBezTo>
                    <a:pt x="41022" y="32610"/>
                    <a:pt x="41763" y="33011"/>
                    <a:pt x="42366" y="33596"/>
                  </a:cubicBezTo>
                  <a:cubicBezTo>
                    <a:pt x="43237" y="34431"/>
                    <a:pt x="43083" y="35668"/>
                    <a:pt x="42819" y="36737"/>
                  </a:cubicBezTo>
                  <a:cubicBezTo>
                    <a:pt x="41887" y="40535"/>
                    <a:pt x="38232" y="43138"/>
                    <a:pt x="34649" y="44160"/>
                  </a:cubicBezTo>
                  <a:cubicBezTo>
                    <a:pt x="33592" y="44460"/>
                    <a:pt x="32495" y="44615"/>
                    <a:pt x="31399" y="44615"/>
                  </a:cubicBezTo>
                  <a:cubicBezTo>
                    <a:pt x="30533" y="44615"/>
                    <a:pt x="29668" y="44519"/>
                    <a:pt x="28822" y="44321"/>
                  </a:cubicBezTo>
                  <a:cubicBezTo>
                    <a:pt x="26785" y="43849"/>
                    <a:pt x="25131" y="42642"/>
                    <a:pt x="23757" y="41102"/>
                  </a:cubicBezTo>
                  <a:cubicBezTo>
                    <a:pt x="22431" y="39615"/>
                    <a:pt x="21362" y="37913"/>
                    <a:pt x="19876" y="36564"/>
                  </a:cubicBezTo>
                  <a:cubicBezTo>
                    <a:pt x="18305" y="35142"/>
                    <a:pt x="16358" y="34599"/>
                    <a:pt x="14275" y="34569"/>
                  </a:cubicBezTo>
                  <a:cubicBezTo>
                    <a:pt x="14210" y="34568"/>
                    <a:pt x="14145" y="34568"/>
                    <a:pt x="14081" y="34568"/>
                  </a:cubicBezTo>
                  <a:cubicBezTo>
                    <a:pt x="12162" y="34568"/>
                    <a:pt x="10251" y="34978"/>
                    <a:pt x="8345" y="34978"/>
                  </a:cubicBezTo>
                  <a:cubicBezTo>
                    <a:pt x="7546" y="34978"/>
                    <a:pt x="6747" y="34906"/>
                    <a:pt x="5949" y="34701"/>
                  </a:cubicBezTo>
                  <a:cubicBezTo>
                    <a:pt x="3829" y="34158"/>
                    <a:pt x="2169" y="32378"/>
                    <a:pt x="1555" y="30317"/>
                  </a:cubicBezTo>
                  <a:cubicBezTo>
                    <a:pt x="902" y="28138"/>
                    <a:pt x="1817" y="25988"/>
                    <a:pt x="3477" y="24548"/>
                  </a:cubicBezTo>
                  <a:cubicBezTo>
                    <a:pt x="5095" y="23139"/>
                    <a:pt x="6690" y="22207"/>
                    <a:pt x="7305" y="20016"/>
                  </a:cubicBezTo>
                  <a:cubicBezTo>
                    <a:pt x="7902" y="17878"/>
                    <a:pt x="7687" y="15394"/>
                    <a:pt x="7257" y="13244"/>
                  </a:cubicBezTo>
                  <a:cubicBezTo>
                    <a:pt x="6743" y="10658"/>
                    <a:pt x="5866" y="8150"/>
                    <a:pt x="6320" y="5480"/>
                  </a:cubicBezTo>
                  <a:cubicBezTo>
                    <a:pt x="7095" y="939"/>
                    <a:pt x="11471" y="308"/>
                    <a:pt x="15317" y="308"/>
                  </a:cubicBezTo>
                  <a:close/>
                  <a:moveTo>
                    <a:pt x="14647" y="0"/>
                  </a:moveTo>
                  <a:cubicBezTo>
                    <a:pt x="12315" y="0"/>
                    <a:pt x="9921" y="336"/>
                    <a:pt x="8195" y="1706"/>
                  </a:cubicBezTo>
                  <a:cubicBezTo>
                    <a:pt x="4408" y="4705"/>
                    <a:pt x="6433" y="10013"/>
                    <a:pt x="7150" y="13895"/>
                  </a:cubicBezTo>
                  <a:cubicBezTo>
                    <a:pt x="7627" y="16486"/>
                    <a:pt x="7753" y="19997"/>
                    <a:pt x="5979" y="22136"/>
                  </a:cubicBezTo>
                  <a:cubicBezTo>
                    <a:pt x="4678" y="23701"/>
                    <a:pt x="2743" y="24459"/>
                    <a:pt x="1734" y="26316"/>
                  </a:cubicBezTo>
                  <a:cubicBezTo>
                    <a:pt x="1" y="29511"/>
                    <a:pt x="2085" y="33356"/>
                    <a:pt x="5196" y="34682"/>
                  </a:cubicBezTo>
                  <a:cubicBezTo>
                    <a:pt x="6181" y="35103"/>
                    <a:pt x="7242" y="35238"/>
                    <a:pt x="8318" y="35238"/>
                  </a:cubicBezTo>
                  <a:cubicBezTo>
                    <a:pt x="9658" y="35238"/>
                    <a:pt x="11022" y="35029"/>
                    <a:pt x="12297" y="34903"/>
                  </a:cubicBezTo>
                  <a:cubicBezTo>
                    <a:pt x="12868" y="34846"/>
                    <a:pt x="13434" y="34813"/>
                    <a:pt x="13990" y="34813"/>
                  </a:cubicBezTo>
                  <a:cubicBezTo>
                    <a:pt x="16075" y="34813"/>
                    <a:pt x="18036" y="35279"/>
                    <a:pt x="19714" y="36730"/>
                  </a:cubicBezTo>
                  <a:cubicBezTo>
                    <a:pt x="21219" y="38033"/>
                    <a:pt x="22293" y="39770"/>
                    <a:pt x="23596" y="41264"/>
                  </a:cubicBezTo>
                  <a:cubicBezTo>
                    <a:pt x="24790" y="42631"/>
                    <a:pt x="26212" y="43689"/>
                    <a:pt x="27926" y="44298"/>
                  </a:cubicBezTo>
                  <a:cubicBezTo>
                    <a:pt x="29017" y="44685"/>
                    <a:pt x="30161" y="44860"/>
                    <a:pt x="31311" y="44860"/>
                  </a:cubicBezTo>
                  <a:cubicBezTo>
                    <a:pt x="33654" y="44860"/>
                    <a:pt x="36023" y="44131"/>
                    <a:pt x="38018" y="42978"/>
                  </a:cubicBezTo>
                  <a:cubicBezTo>
                    <a:pt x="40741" y="41407"/>
                    <a:pt x="43524" y="38265"/>
                    <a:pt x="43237" y="34891"/>
                  </a:cubicBezTo>
                  <a:cubicBezTo>
                    <a:pt x="43105" y="33339"/>
                    <a:pt x="41391" y="32628"/>
                    <a:pt x="40365" y="31738"/>
                  </a:cubicBezTo>
                  <a:cubicBezTo>
                    <a:pt x="38436" y="30060"/>
                    <a:pt x="37606" y="27141"/>
                    <a:pt x="38066" y="24674"/>
                  </a:cubicBezTo>
                  <a:cubicBezTo>
                    <a:pt x="38447" y="22613"/>
                    <a:pt x="39809" y="20870"/>
                    <a:pt x="40741" y="19037"/>
                  </a:cubicBezTo>
                  <a:cubicBezTo>
                    <a:pt x="41570" y="17400"/>
                    <a:pt x="41983" y="15603"/>
                    <a:pt x="41542" y="13793"/>
                  </a:cubicBezTo>
                  <a:cubicBezTo>
                    <a:pt x="40735" y="10473"/>
                    <a:pt x="36973" y="8812"/>
                    <a:pt x="33855" y="8699"/>
                  </a:cubicBezTo>
                  <a:cubicBezTo>
                    <a:pt x="33655" y="8692"/>
                    <a:pt x="33455" y="8689"/>
                    <a:pt x="33255" y="8689"/>
                  </a:cubicBezTo>
                  <a:cubicBezTo>
                    <a:pt x="32589" y="8689"/>
                    <a:pt x="31926" y="8721"/>
                    <a:pt x="31263" y="8721"/>
                  </a:cubicBezTo>
                  <a:cubicBezTo>
                    <a:pt x="30547" y="8721"/>
                    <a:pt x="29833" y="8683"/>
                    <a:pt x="29120" y="8526"/>
                  </a:cubicBezTo>
                  <a:cubicBezTo>
                    <a:pt x="27181" y="8109"/>
                    <a:pt x="26231" y="6517"/>
                    <a:pt x="25748" y="4716"/>
                  </a:cubicBezTo>
                  <a:lnTo>
                    <a:pt x="25748" y="4716"/>
                  </a:lnTo>
                  <a:cubicBezTo>
                    <a:pt x="25747" y="4714"/>
                    <a:pt x="25747" y="4712"/>
                    <a:pt x="25746" y="4710"/>
                  </a:cubicBezTo>
                  <a:lnTo>
                    <a:pt x="25746" y="4710"/>
                  </a:lnTo>
                  <a:cubicBezTo>
                    <a:pt x="25746" y="4710"/>
                    <a:pt x="25746" y="4710"/>
                    <a:pt x="25746" y="4710"/>
                  </a:cubicBezTo>
                  <a:cubicBezTo>
                    <a:pt x="25746" y="4708"/>
                    <a:pt x="25745" y="4706"/>
                    <a:pt x="25744" y="4704"/>
                  </a:cubicBezTo>
                  <a:lnTo>
                    <a:pt x="25744" y="4704"/>
                  </a:lnTo>
                  <a:cubicBezTo>
                    <a:pt x="24797" y="1287"/>
                    <a:pt x="21301" y="416"/>
                    <a:pt x="18161" y="177"/>
                  </a:cubicBezTo>
                  <a:cubicBezTo>
                    <a:pt x="17078" y="93"/>
                    <a:pt x="15871" y="0"/>
                    <a:pt x="1464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8" name="Google Shape;631;g2ed3e765ec3_0_2"/>
            <p:cNvSpPr/>
            <p:nvPr/>
          </p:nvSpPr>
          <p:spPr>
            <a:xfrm rot="16200000">
              <a:off x="6603840" y="3665880"/>
              <a:ext cx="3187440" cy="3355920"/>
            </a:xfrm>
            <a:custGeom>
              <a:avLst/>
              <a:gdLst/>
              <a:ahLst/>
              <a:rect l="l" t="t" r="r" b="b"/>
              <a:pathLst>
                <a:path w="48433" h="50990">
                  <a:moveTo>
                    <a:pt x="15132" y="631"/>
                  </a:moveTo>
                  <a:cubicBezTo>
                    <a:pt x="16774" y="631"/>
                    <a:pt x="18432" y="804"/>
                    <a:pt x="19966" y="967"/>
                  </a:cubicBezTo>
                  <a:cubicBezTo>
                    <a:pt x="23136" y="1308"/>
                    <a:pt x="26523" y="2406"/>
                    <a:pt x="27347" y="5864"/>
                  </a:cubicBezTo>
                  <a:cubicBezTo>
                    <a:pt x="27717" y="7465"/>
                    <a:pt x="28368" y="9006"/>
                    <a:pt x="29795" y="9924"/>
                  </a:cubicBezTo>
                  <a:cubicBezTo>
                    <a:pt x="30849" y="10603"/>
                    <a:pt x="32183" y="10720"/>
                    <a:pt x="33433" y="10720"/>
                  </a:cubicBezTo>
                  <a:cubicBezTo>
                    <a:pt x="33635" y="10720"/>
                    <a:pt x="33834" y="10717"/>
                    <a:pt x="34029" y="10713"/>
                  </a:cubicBezTo>
                  <a:cubicBezTo>
                    <a:pt x="34986" y="10691"/>
                    <a:pt x="35917" y="10624"/>
                    <a:pt x="36846" y="10624"/>
                  </a:cubicBezTo>
                  <a:cubicBezTo>
                    <a:pt x="37708" y="10624"/>
                    <a:pt x="38568" y="10682"/>
                    <a:pt x="39445" y="10886"/>
                  </a:cubicBezTo>
                  <a:cubicBezTo>
                    <a:pt x="41291" y="11310"/>
                    <a:pt x="43100" y="12253"/>
                    <a:pt x="44259" y="13777"/>
                  </a:cubicBezTo>
                  <a:cubicBezTo>
                    <a:pt x="47126" y="17551"/>
                    <a:pt x="43692" y="21516"/>
                    <a:pt x="41947" y="24836"/>
                  </a:cubicBezTo>
                  <a:cubicBezTo>
                    <a:pt x="40024" y="28490"/>
                    <a:pt x="40842" y="32969"/>
                    <a:pt x="44061" y="35621"/>
                  </a:cubicBezTo>
                  <a:cubicBezTo>
                    <a:pt x="45387" y="36720"/>
                    <a:pt x="47388" y="37293"/>
                    <a:pt x="47561" y="39258"/>
                  </a:cubicBezTo>
                  <a:cubicBezTo>
                    <a:pt x="47722" y="41103"/>
                    <a:pt x="46809" y="43051"/>
                    <a:pt x="45787" y="44525"/>
                  </a:cubicBezTo>
                  <a:cubicBezTo>
                    <a:pt x="43656" y="47607"/>
                    <a:pt x="39995" y="49542"/>
                    <a:pt x="36352" y="50139"/>
                  </a:cubicBezTo>
                  <a:cubicBezTo>
                    <a:pt x="35718" y="50242"/>
                    <a:pt x="35075" y="50294"/>
                    <a:pt x="34433" y="50294"/>
                  </a:cubicBezTo>
                  <a:cubicBezTo>
                    <a:pt x="33214" y="50294"/>
                    <a:pt x="31995" y="50108"/>
                    <a:pt x="30834" y="49732"/>
                  </a:cubicBezTo>
                  <a:cubicBezTo>
                    <a:pt x="28924" y="49117"/>
                    <a:pt x="27406" y="47833"/>
                    <a:pt x="26116" y="46334"/>
                  </a:cubicBezTo>
                  <a:cubicBezTo>
                    <a:pt x="23506" y="43301"/>
                    <a:pt x="21650" y="39705"/>
                    <a:pt x="17386" y="38864"/>
                  </a:cubicBezTo>
                  <a:cubicBezTo>
                    <a:pt x="16670" y="38722"/>
                    <a:pt x="15937" y="38669"/>
                    <a:pt x="15194" y="38669"/>
                  </a:cubicBezTo>
                  <a:cubicBezTo>
                    <a:pt x="13005" y="38669"/>
                    <a:pt x="10732" y="39129"/>
                    <a:pt x="8572" y="39129"/>
                  </a:cubicBezTo>
                  <a:cubicBezTo>
                    <a:pt x="6526" y="39129"/>
                    <a:pt x="4581" y="38716"/>
                    <a:pt x="2903" y="37108"/>
                  </a:cubicBezTo>
                  <a:cubicBezTo>
                    <a:pt x="1398" y="35664"/>
                    <a:pt x="604" y="33514"/>
                    <a:pt x="993" y="31453"/>
                  </a:cubicBezTo>
                  <a:cubicBezTo>
                    <a:pt x="1428" y="29135"/>
                    <a:pt x="3382" y="27906"/>
                    <a:pt x="5102" y="26563"/>
                  </a:cubicBezTo>
                  <a:cubicBezTo>
                    <a:pt x="6946" y="25117"/>
                    <a:pt x="7759" y="23266"/>
                    <a:pt x="7980" y="20954"/>
                  </a:cubicBezTo>
                  <a:cubicBezTo>
                    <a:pt x="8219" y="18452"/>
                    <a:pt x="7878" y="16010"/>
                    <a:pt x="7288" y="13579"/>
                  </a:cubicBezTo>
                  <a:cubicBezTo>
                    <a:pt x="6673" y="11054"/>
                    <a:pt x="5979" y="8540"/>
                    <a:pt x="6481" y="5930"/>
                  </a:cubicBezTo>
                  <a:cubicBezTo>
                    <a:pt x="6935" y="3571"/>
                    <a:pt x="8362" y="2011"/>
                    <a:pt x="10614" y="1259"/>
                  </a:cubicBezTo>
                  <a:cubicBezTo>
                    <a:pt x="12025" y="788"/>
                    <a:pt x="13571" y="631"/>
                    <a:pt x="15132" y="631"/>
                  </a:cubicBezTo>
                  <a:close/>
                  <a:moveTo>
                    <a:pt x="14747" y="1"/>
                  </a:moveTo>
                  <a:cubicBezTo>
                    <a:pt x="13140" y="1"/>
                    <a:pt x="11515" y="201"/>
                    <a:pt x="10005" y="746"/>
                  </a:cubicBezTo>
                  <a:cubicBezTo>
                    <a:pt x="5728" y="2298"/>
                    <a:pt x="5173" y="6945"/>
                    <a:pt x="5943" y="10898"/>
                  </a:cubicBezTo>
                  <a:cubicBezTo>
                    <a:pt x="6439" y="13419"/>
                    <a:pt x="7293" y="15842"/>
                    <a:pt x="7346" y="18435"/>
                  </a:cubicBezTo>
                  <a:cubicBezTo>
                    <a:pt x="7412" y="21181"/>
                    <a:pt x="7191" y="23832"/>
                    <a:pt x="5006" y="25750"/>
                  </a:cubicBezTo>
                  <a:cubicBezTo>
                    <a:pt x="3424" y="27142"/>
                    <a:pt x="1643" y="28079"/>
                    <a:pt x="725" y="30074"/>
                  </a:cubicBezTo>
                  <a:cubicBezTo>
                    <a:pt x="1" y="31638"/>
                    <a:pt x="50" y="33501"/>
                    <a:pt x="718" y="35078"/>
                  </a:cubicBezTo>
                  <a:cubicBezTo>
                    <a:pt x="1441" y="36774"/>
                    <a:pt x="2724" y="38136"/>
                    <a:pt x="4355" y="38996"/>
                  </a:cubicBezTo>
                  <a:cubicBezTo>
                    <a:pt x="5618" y="39660"/>
                    <a:pt x="7035" y="39855"/>
                    <a:pt x="8458" y="39855"/>
                  </a:cubicBezTo>
                  <a:cubicBezTo>
                    <a:pt x="9363" y="39855"/>
                    <a:pt x="10272" y="39776"/>
                    <a:pt x="11144" y="39688"/>
                  </a:cubicBezTo>
                  <a:cubicBezTo>
                    <a:pt x="12478" y="39553"/>
                    <a:pt x="13839" y="39379"/>
                    <a:pt x="15183" y="39379"/>
                  </a:cubicBezTo>
                  <a:cubicBezTo>
                    <a:pt x="16566" y="39379"/>
                    <a:pt x="17932" y="39563"/>
                    <a:pt x="19231" y="40160"/>
                  </a:cubicBezTo>
                  <a:cubicBezTo>
                    <a:pt x="21105" y="41014"/>
                    <a:pt x="22450" y="42692"/>
                    <a:pt x="23668" y="44299"/>
                  </a:cubicBezTo>
                  <a:cubicBezTo>
                    <a:pt x="24845" y="45840"/>
                    <a:pt x="25978" y="47422"/>
                    <a:pt x="27490" y="48670"/>
                  </a:cubicBezTo>
                  <a:cubicBezTo>
                    <a:pt x="28809" y="49757"/>
                    <a:pt x="30410" y="50437"/>
                    <a:pt x="32082" y="50766"/>
                  </a:cubicBezTo>
                  <a:cubicBezTo>
                    <a:pt x="32850" y="50917"/>
                    <a:pt x="33640" y="50990"/>
                    <a:pt x="34438" y="50990"/>
                  </a:cubicBezTo>
                  <a:cubicBezTo>
                    <a:pt x="40453" y="50990"/>
                    <a:pt x="46951" y="46850"/>
                    <a:pt x="48122" y="40835"/>
                  </a:cubicBezTo>
                  <a:cubicBezTo>
                    <a:pt x="48433" y="39228"/>
                    <a:pt x="48193" y="37778"/>
                    <a:pt x="46875" y="36731"/>
                  </a:cubicBezTo>
                  <a:cubicBezTo>
                    <a:pt x="46247" y="36237"/>
                    <a:pt x="45542" y="35843"/>
                    <a:pt x="44886" y="35389"/>
                  </a:cubicBezTo>
                  <a:cubicBezTo>
                    <a:pt x="43858" y="34683"/>
                    <a:pt x="43070" y="33705"/>
                    <a:pt x="42479" y="32618"/>
                  </a:cubicBezTo>
                  <a:cubicBezTo>
                    <a:pt x="41333" y="30497"/>
                    <a:pt x="41278" y="28002"/>
                    <a:pt x="42234" y="25816"/>
                  </a:cubicBezTo>
                  <a:cubicBezTo>
                    <a:pt x="43017" y="24019"/>
                    <a:pt x="44271" y="22465"/>
                    <a:pt x="45125" y="20709"/>
                  </a:cubicBezTo>
                  <a:cubicBezTo>
                    <a:pt x="46170" y="18560"/>
                    <a:pt x="46390" y="16087"/>
                    <a:pt x="45197" y="13956"/>
                  </a:cubicBezTo>
                  <a:cubicBezTo>
                    <a:pt x="44067" y="11931"/>
                    <a:pt x="41798" y="10767"/>
                    <a:pt x="39630" y="10224"/>
                  </a:cubicBezTo>
                  <a:cubicBezTo>
                    <a:pt x="38718" y="9995"/>
                    <a:pt x="37807" y="9931"/>
                    <a:pt x="36894" y="9931"/>
                  </a:cubicBezTo>
                  <a:cubicBezTo>
                    <a:pt x="35750" y="9931"/>
                    <a:pt x="34603" y="10031"/>
                    <a:pt x="33452" y="10031"/>
                  </a:cubicBezTo>
                  <a:cubicBezTo>
                    <a:pt x="33246" y="10031"/>
                    <a:pt x="33041" y="10028"/>
                    <a:pt x="32835" y="10020"/>
                  </a:cubicBezTo>
                  <a:cubicBezTo>
                    <a:pt x="31760" y="9979"/>
                    <a:pt x="30661" y="9764"/>
                    <a:pt x="29795" y="9089"/>
                  </a:cubicBezTo>
                  <a:cubicBezTo>
                    <a:pt x="28746" y="8271"/>
                    <a:pt x="28297" y="6923"/>
                    <a:pt x="28010" y="5683"/>
                  </a:cubicBezTo>
                  <a:lnTo>
                    <a:pt x="28010" y="5683"/>
                  </a:lnTo>
                  <a:cubicBezTo>
                    <a:pt x="28010" y="5682"/>
                    <a:pt x="28010" y="5681"/>
                    <a:pt x="28009" y="5679"/>
                  </a:cubicBezTo>
                  <a:lnTo>
                    <a:pt x="28009" y="5679"/>
                  </a:lnTo>
                  <a:cubicBezTo>
                    <a:pt x="28009" y="5679"/>
                    <a:pt x="28009" y="5679"/>
                    <a:pt x="28009" y="5679"/>
                  </a:cubicBezTo>
                  <a:cubicBezTo>
                    <a:pt x="28009" y="5678"/>
                    <a:pt x="28009" y="5678"/>
                    <a:pt x="28009" y="5677"/>
                  </a:cubicBezTo>
                  <a:lnTo>
                    <a:pt x="28009" y="5677"/>
                  </a:lnTo>
                  <a:cubicBezTo>
                    <a:pt x="27167" y="2161"/>
                    <a:pt x="23899" y="800"/>
                    <a:pt x="20611" y="358"/>
                  </a:cubicBezTo>
                  <a:cubicBezTo>
                    <a:pt x="18891" y="131"/>
                    <a:pt x="17147" y="71"/>
                    <a:pt x="15415" y="12"/>
                  </a:cubicBezTo>
                  <a:cubicBezTo>
                    <a:pt x="15193" y="5"/>
                    <a:pt x="14970" y="1"/>
                    <a:pt x="1474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09" name="Google Shape;632;g2ed3e765ec3_0_2"/>
            <p:cNvSpPr/>
            <p:nvPr/>
          </p:nvSpPr>
          <p:spPr>
            <a:xfrm rot="16200000">
              <a:off x="6406920" y="3493800"/>
              <a:ext cx="3584880" cy="3703680"/>
            </a:xfrm>
            <a:custGeom>
              <a:avLst/>
              <a:gdLst/>
              <a:ahLst/>
              <a:rect l="l" t="t" r="r" b="b"/>
              <a:pathLst>
                <a:path w="54470" h="56273">
                  <a:moveTo>
                    <a:pt x="16306" y="228"/>
                  </a:moveTo>
                  <a:cubicBezTo>
                    <a:pt x="17221" y="228"/>
                    <a:pt x="18137" y="289"/>
                    <a:pt x="19051" y="347"/>
                  </a:cubicBezTo>
                  <a:cubicBezTo>
                    <a:pt x="20645" y="449"/>
                    <a:pt x="22234" y="557"/>
                    <a:pt x="23805" y="825"/>
                  </a:cubicBezTo>
                  <a:cubicBezTo>
                    <a:pt x="27089" y="1387"/>
                    <a:pt x="30170" y="2922"/>
                    <a:pt x="30911" y="6439"/>
                  </a:cubicBezTo>
                  <a:cubicBezTo>
                    <a:pt x="31222" y="7949"/>
                    <a:pt x="31760" y="9622"/>
                    <a:pt x="33055" y="10589"/>
                  </a:cubicBezTo>
                  <a:cubicBezTo>
                    <a:pt x="34166" y="11425"/>
                    <a:pt x="35528" y="11623"/>
                    <a:pt x="36889" y="11640"/>
                  </a:cubicBezTo>
                  <a:cubicBezTo>
                    <a:pt x="36950" y="11641"/>
                    <a:pt x="37010" y="11641"/>
                    <a:pt x="37071" y="11641"/>
                  </a:cubicBezTo>
                  <a:cubicBezTo>
                    <a:pt x="38593" y="11641"/>
                    <a:pt x="40105" y="11385"/>
                    <a:pt x="41626" y="11385"/>
                  </a:cubicBezTo>
                  <a:cubicBezTo>
                    <a:pt x="41793" y="11385"/>
                    <a:pt x="41959" y="11388"/>
                    <a:pt x="42126" y="11395"/>
                  </a:cubicBezTo>
                  <a:cubicBezTo>
                    <a:pt x="44031" y="11466"/>
                    <a:pt x="45942" y="12004"/>
                    <a:pt x="47590" y="12966"/>
                  </a:cubicBezTo>
                  <a:cubicBezTo>
                    <a:pt x="49274" y="13957"/>
                    <a:pt x="50505" y="15528"/>
                    <a:pt x="50850" y="17469"/>
                  </a:cubicBezTo>
                  <a:cubicBezTo>
                    <a:pt x="51233" y="19613"/>
                    <a:pt x="50326" y="21691"/>
                    <a:pt x="49232" y="23483"/>
                  </a:cubicBezTo>
                  <a:cubicBezTo>
                    <a:pt x="48278" y="25059"/>
                    <a:pt x="47107" y="26528"/>
                    <a:pt x="46407" y="28241"/>
                  </a:cubicBezTo>
                  <a:cubicBezTo>
                    <a:pt x="45662" y="30093"/>
                    <a:pt x="45608" y="31975"/>
                    <a:pt x="46164" y="33891"/>
                  </a:cubicBezTo>
                  <a:cubicBezTo>
                    <a:pt x="46718" y="35808"/>
                    <a:pt x="47978" y="37444"/>
                    <a:pt x="49555" y="38632"/>
                  </a:cubicBezTo>
                  <a:cubicBezTo>
                    <a:pt x="51007" y="39720"/>
                    <a:pt x="53115" y="40310"/>
                    <a:pt x="53724" y="42192"/>
                  </a:cubicBezTo>
                  <a:cubicBezTo>
                    <a:pt x="54314" y="44014"/>
                    <a:pt x="53485" y="46343"/>
                    <a:pt x="52649" y="47966"/>
                  </a:cubicBezTo>
                  <a:cubicBezTo>
                    <a:pt x="51812" y="49579"/>
                    <a:pt x="50577" y="50965"/>
                    <a:pt x="49191" y="52134"/>
                  </a:cubicBezTo>
                  <a:cubicBezTo>
                    <a:pt x="46307" y="54565"/>
                    <a:pt x="42490" y="55998"/>
                    <a:pt x="38717" y="56028"/>
                  </a:cubicBezTo>
                  <a:cubicBezTo>
                    <a:pt x="38679" y="56029"/>
                    <a:pt x="38640" y="56029"/>
                    <a:pt x="38602" y="56029"/>
                  </a:cubicBezTo>
                  <a:cubicBezTo>
                    <a:pt x="36795" y="56029"/>
                    <a:pt x="34992" y="55629"/>
                    <a:pt x="33372" y="54822"/>
                  </a:cubicBezTo>
                  <a:cubicBezTo>
                    <a:pt x="31581" y="53926"/>
                    <a:pt x="30195" y="52445"/>
                    <a:pt x="28971" y="50893"/>
                  </a:cubicBezTo>
                  <a:cubicBezTo>
                    <a:pt x="26581" y="47848"/>
                    <a:pt x="24605" y="44353"/>
                    <a:pt x="20639" y="43237"/>
                  </a:cubicBezTo>
                  <a:cubicBezTo>
                    <a:pt x="19631" y="42952"/>
                    <a:pt x="18600" y="42852"/>
                    <a:pt x="17559" y="42852"/>
                  </a:cubicBezTo>
                  <a:cubicBezTo>
                    <a:pt x="15062" y="42852"/>
                    <a:pt x="12501" y="43428"/>
                    <a:pt x="10027" y="43428"/>
                  </a:cubicBezTo>
                  <a:cubicBezTo>
                    <a:pt x="8353" y="43428"/>
                    <a:pt x="6720" y="43165"/>
                    <a:pt x="5173" y="42281"/>
                  </a:cubicBezTo>
                  <a:cubicBezTo>
                    <a:pt x="3321" y="41225"/>
                    <a:pt x="1954" y="39373"/>
                    <a:pt x="1434" y="37319"/>
                  </a:cubicBezTo>
                  <a:cubicBezTo>
                    <a:pt x="855" y="35020"/>
                    <a:pt x="1751" y="32750"/>
                    <a:pt x="3435" y="31173"/>
                  </a:cubicBezTo>
                  <a:cubicBezTo>
                    <a:pt x="4922" y="29776"/>
                    <a:pt x="6786" y="28886"/>
                    <a:pt x="7985" y="27190"/>
                  </a:cubicBezTo>
                  <a:cubicBezTo>
                    <a:pt x="9330" y="25291"/>
                    <a:pt x="9330" y="22712"/>
                    <a:pt x="9305" y="20490"/>
                  </a:cubicBezTo>
                  <a:cubicBezTo>
                    <a:pt x="9264" y="16268"/>
                    <a:pt x="7269" y="12362"/>
                    <a:pt x="7251" y="8153"/>
                  </a:cubicBezTo>
                  <a:cubicBezTo>
                    <a:pt x="7244" y="6003"/>
                    <a:pt x="7853" y="3674"/>
                    <a:pt x="9490" y="2199"/>
                  </a:cubicBezTo>
                  <a:cubicBezTo>
                    <a:pt x="10852" y="968"/>
                    <a:pt x="12792" y="515"/>
                    <a:pt x="14567" y="317"/>
                  </a:cubicBezTo>
                  <a:cubicBezTo>
                    <a:pt x="15146" y="252"/>
                    <a:pt x="15726" y="228"/>
                    <a:pt x="16306" y="228"/>
                  </a:cubicBezTo>
                  <a:close/>
                  <a:moveTo>
                    <a:pt x="16310" y="0"/>
                  </a:moveTo>
                  <a:cubicBezTo>
                    <a:pt x="15566" y="0"/>
                    <a:pt x="14822" y="38"/>
                    <a:pt x="14076" y="144"/>
                  </a:cubicBezTo>
                  <a:cubicBezTo>
                    <a:pt x="12357" y="389"/>
                    <a:pt x="10678" y="902"/>
                    <a:pt x="9330" y="2037"/>
                  </a:cubicBezTo>
                  <a:cubicBezTo>
                    <a:pt x="7806" y="3310"/>
                    <a:pt x="7251" y="5381"/>
                    <a:pt x="7059" y="7280"/>
                  </a:cubicBezTo>
                  <a:cubicBezTo>
                    <a:pt x="6833" y="9586"/>
                    <a:pt x="7448" y="11896"/>
                    <a:pt x="8015" y="14112"/>
                  </a:cubicBezTo>
                  <a:cubicBezTo>
                    <a:pt x="8672" y="16645"/>
                    <a:pt x="9107" y="19081"/>
                    <a:pt x="9079" y="21703"/>
                  </a:cubicBezTo>
                  <a:cubicBezTo>
                    <a:pt x="9049" y="24462"/>
                    <a:pt x="8415" y="26874"/>
                    <a:pt x="6248" y="28701"/>
                  </a:cubicBezTo>
                  <a:cubicBezTo>
                    <a:pt x="4677" y="30021"/>
                    <a:pt x="2909" y="30971"/>
                    <a:pt x="1834" y="32799"/>
                  </a:cubicBezTo>
                  <a:cubicBezTo>
                    <a:pt x="1" y="35922"/>
                    <a:pt x="1524" y="39935"/>
                    <a:pt x="4283" y="41958"/>
                  </a:cubicBezTo>
                  <a:cubicBezTo>
                    <a:pt x="6064" y="43265"/>
                    <a:pt x="8042" y="43623"/>
                    <a:pt x="10090" y="43623"/>
                  </a:cubicBezTo>
                  <a:cubicBezTo>
                    <a:pt x="12575" y="43623"/>
                    <a:pt x="15162" y="43096"/>
                    <a:pt x="17625" y="43096"/>
                  </a:cubicBezTo>
                  <a:cubicBezTo>
                    <a:pt x="17857" y="43096"/>
                    <a:pt x="18087" y="43101"/>
                    <a:pt x="18316" y="43111"/>
                  </a:cubicBezTo>
                  <a:cubicBezTo>
                    <a:pt x="20848" y="43218"/>
                    <a:pt x="23028" y="44234"/>
                    <a:pt x="24820" y="46002"/>
                  </a:cubicBezTo>
                  <a:cubicBezTo>
                    <a:pt x="26283" y="47446"/>
                    <a:pt x="27400" y="49209"/>
                    <a:pt x="28642" y="50839"/>
                  </a:cubicBezTo>
                  <a:cubicBezTo>
                    <a:pt x="30809" y="53675"/>
                    <a:pt x="33444" y="55676"/>
                    <a:pt x="37050" y="56160"/>
                  </a:cubicBezTo>
                  <a:cubicBezTo>
                    <a:pt x="37617" y="56236"/>
                    <a:pt x="38188" y="56272"/>
                    <a:pt x="38759" y="56272"/>
                  </a:cubicBezTo>
                  <a:cubicBezTo>
                    <a:pt x="41646" y="56272"/>
                    <a:pt x="44540" y="55347"/>
                    <a:pt x="47016" y="53926"/>
                  </a:cubicBezTo>
                  <a:cubicBezTo>
                    <a:pt x="49907" y="52266"/>
                    <a:pt x="52368" y="49711"/>
                    <a:pt x="53520" y="46550"/>
                  </a:cubicBezTo>
                  <a:cubicBezTo>
                    <a:pt x="54034" y="45136"/>
                    <a:pt x="54469" y="43177"/>
                    <a:pt x="53807" y="41743"/>
                  </a:cubicBezTo>
                  <a:cubicBezTo>
                    <a:pt x="53138" y="40316"/>
                    <a:pt x="51591" y="39654"/>
                    <a:pt x="50320" y="38865"/>
                  </a:cubicBezTo>
                  <a:cubicBezTo>
                    <a:pt x="48187" y="37545"/>
                    <a:pt x="46730" y="35473"/>
                    <a:pt x="46181" y="33031"/>
                  </a:cubicBezTo>
                  <a:cubicBezTo>
                    <a:pt x="45668" y="30773"/>
                    <a:pt x="46313" y="28659"/>
                    <a:pt x="47446" y="26707"/>
                  </a:cubicBezTo>
                  <a:cubicBezTo>
                    <a:pt x="49251" y="23596"/>
                    <a:pt x="51920" y="20652"/>
                    <a:pt x="50935" y="16769"/>
                  </a:cubicBezTo>
                  <a:cubicBezTo>
                    <a:pt x="50086" y="13456"/>
                    <a:pt x="46522" y="11772"/>
                    <a:pt x="43422" y="11287"/>
                  </a:cubicBezTo>
                  <a:cubicBezTo>
                    <a:pt x="42955" y="11215"/>
                    <a:pt x="42475" y="11188"/>
                    <a:pt x="41987" y="11188"/>
                  </a:cubicBezTo>
                  <a:cubicBezTo>
                    <a:pt x="40403" y="11188"/>
                    <a:pt x="38731" y="11478"/>
                    <a:pt x="37128" y="11478"/>
                  </a:cubicBezTo>
                  <a:cubicBezTo>
                    <a:pt x="35879" y="11478"/>
                    <a:pt x="34671" y="11301"/>
                    <a:pt x="33580" y="10672"/>
                  </a:cubicBezTo>
                  <a:cubicBezTo>
                    <a:pt x="32058" y="9801"/>
                    <a:pt x="31460" y="7986"/>
                    <a:pt x="31132" y="6380"/>
                  </a:cubicBezTo>
                  <a:lnTo>
                    <a:pt x="31132" y="6380"/>
                  </a:lnTo>
                  <a:cubicBezTo>
                    <a:pt x="31132" y="6379"/>
                    <a:pt x="31132" y="6379"/>
                    <a:pt x="31132" y="6378"/>
                  </a:cubicBezTo>
                  <a:lnTo>
                    <a:pt x="31132" y="6378"/>
                  </a:lnTo>
                  <a:cubicBezTo>
                    <a:pt x="31132" y="6378"/>
                    <a:pt x="31132" y="6378"/>
                    <a:pt x="31132" y="6378"/>
                  </a:cubicBezTo>
                  <a:cubicBezTo>
                    <a:pt x="31132" y="6378"/>
                    <a:pt x="31132" y="6377"/>
                    <a:pt x="31131" y="6376"/>
                  </a:cubicBezTo>
                  <a:lnTo>
                    <a:pt x="31131" y="6376"/>
                  </a:lnTo>
                  <a:cubicBezTo>
                    <a:pt x="30402" y="2932"/>
                    <a:pt x="27512" y="1345"/>
                    <a:pt x="24288" y="681"/>
                  </a:cubicBezTo>
                  <a:cubicBezTo>
                    <a:pt x="22629" y="347"/>
                    <a:pt x="20932" y="234"/>
                    <a:pt x="19248" y="127"/>
                  </a:cubicBezTo>
                  <a:cubicBezTo>
                    <a:pt x="18267" y="66"/>
                    <a:pt x="17288" y="0"/>
                    <a:pt x="1631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0" name="Google Shape;633;g2ed3e765ec3_0_2"/>
            <p:cNvSpPr/>
            <p:nvPr/>
          </p:nvSpPr>
          <p:spPr>
            <a:xfrm rot="16200000">
              <a:off x="6234480" y="3284280"/>
              <a:ext cx="3929400" cy="4081680"/>
            </a:xfrm>
            <a:custGeom>
              <a:avLst/>
              <a:gdLst/>
              <a:ahLst/>
              <a:rect l="l" t="t" r="r" b="b"/>
              <a:pathLst>
                <a:path w="59707" h="62013">
                  <a:moveTo>
                    <a:pt x="17576" y="188"/>
                  </a:moveTo>
                  <a:cubicBezTo>
                    <a:pt x="19744" y="188"/>
                    <a:pt x="21950" y="491"/>
                    <a:pt x="24013" y="741"/>
                  </a:cubicBezTo>
                  <a:cubicBezTo>
                    <a:pt x="28168" y="1249"/>
                    <a:pt x="32628" y="2681"/>
                    <a:pt x="33508" y="7323"/>
                  </a:cubicBezTo>
                  <a:lnTo>
                    <a:pt x="33508" y="7323"/>
                  </a:lnTo>
                  <a:cubicBezTo>
                    <a:pt x="33508" y="7325"/>
                    <a:pt x="33508" y="7327"/>
                    <a:pt x="33509" y="7328"/>
                  </a:cubicBezTo>
                  <a:cubicBezTo>
                    <a:pt x="33807" y="8958"/>
                    <a:pt x="34321" y="10625"/>
                    <a:pt x="35581" y="11772"/>
                  </a:cubicBezTo>
                  <a:cubicBezTo>
                    <a:pt x="36530" y="12637"/>
                    <a:pt x="37820" y="12930"/>
                    <a:pt x="39068" y="13018"/>
                  </a:cubicBezTo>
                  <a:cubicBezTo>
                    <a:pt x="39370" y="13040"/>
                    <a:pt x="39672" y="13049"/>
                    <a:pt x="39975" y="13049"/>
                  </a:cubicBezTo>
                  <a:cubicBezTo>
                    <a:pt x="41389" y="13049"/>
                    <a:pt x="42814" y="12847"/>
                    <a:pt x="44216" y="12715"/>
                  </a:cubicBezTo>
                  <a:cubicBezTo>
                    <a:pt x="44639" y="12674"/>
                    <a:pt x="45062" y="12654"/>
                    <a:pt x="45485" y="12654"/>
                  </a:cubicBezTo>
                  <a:cubicBezTo>
                    <a:pt x="46916" y="12654"/>
                    <a:pt x="48342" y="12883"/>
                    <a:pt x="49710" y="13312"/>
                  </a:cubicBezTo>
                  <a:cubicBezTo>
                    <a:pt x="51550" y="13886"/>
                    <a:pt x="53293" y="14942"/>
                    <a:pt x="54428" y="16524"/>
                  </a:cubicBezTo>
                  <a:cubicBezTo>
                    <a:pt x="55646" y="18214"/>
                    <a:pt x="55760" y="20377"/>
                    <a:pt x="55211" y="22323"/>
                  </a:cubicBezTo>
                  <a:cubicBezTo>
                    <a:pt x="54177" y="25972"/>
                    <a:pt x="50917" y="28492"/>
                    <a:pt x="49943" y="32182"/>
                  </a:cubicBezTo>
                  <a:cubicBezTo>
                    <a:pt x="48886" y="36178"/>
                    <a:pt x="51292" y="40221"/>
                    <a:pt x="54596" y="42341"/>
                  </a:cubicBezTo>
                  <a:cubicBezTo>
                    <a:pt x="56065" y="43284"/>
                    <a:pt x="57915" y="43851"/>
                    <a:pt x="58788" y="45494"/>
                  </a:cubicBezTo>
                  <a:cubicBezTo>
                    <a:pt x="59707" y="47231"/>
                    <a:pt x="59086" y="49602"/>
                    <a:pt x="58430" y="51334"/>
                  </a:cubicBezTo>
                  <a:cubicBezTo>
                    <a:pt x="56058" y="57560"/>
                    <a:pt x="48932" y="61780"/>
                    <a:pt x="42295" y="61780"/>
                  </a:cubicBezTo>
                  <a:cubicBezTo>
                    <a:pt x="41592" y="61780"/>
                    <a:pt x="40895" y="61732"/>
                    <a:pt x="40209" y="61635"/>
                  </a:cubicBezTo>
                  <a:cubicBezTo>
                    <a:pt x="36124" y="61056"/>
                    <a:pt x="33384" y="58410"/>
                    <a:pt x="31042" y="55210"/>
                  </a:cubicBezTo>
                  <a:cubicBezTo>
                    <a:pt x="28851" y="52224"/>
                    <a:pt x="26772" y="48981"/>
                    <a:pt x="23123" y="47674"/>
                  </a:cubicBezTo>
                  <a:cubicBezTo>
                    <a:pt x="21796" y="47199"/>
                    <a:pt x="20443" y="47040"/>
                    <a:pt x="19079" y="47040"/>
                  </a:cubicBezTo>
                  <a:cubicBezTo>
                    <a:pt x="16311" y="47040"/>
                    <a:pt x="13491" y="47694"/>
                    <a:pt x="10718" y="47694"/>
                  </a:cubicBezTo>
                  <a:cubicBezTo>
                    <a:pt x="9497" y="47694"/>
                    <a:pt x="8284" y="47567"/>
                    <a:pt x="7090" y="47201"/>
                  </a:cubicBezTo>
                  <a:cubicBezTo>
                    <a:pt x="3005" y="45947"/>
                    <a:pt x="1" y="41224"/>
                    <a:pt x="1572" y="37068"/>
                  </a:cubicBezTo>
                  <a:cubicBezTo>
                    <a:pt x="2426" y="34798"/>
                    <a:pt x="4582" y="33527"/>
                    <a:pt x="6409" y="32123"/>
                  </a:cubicBezTo>
                  <a:cubicBezTo>
                    <a:pt x="8170" y="30768"/>
                    <a:pt x="9263" y="29238"/>
                    <a:pt x="9735" y="27047"/>
                  </a:cubicBezTo>
                  <a:cubicBezTo>
                    <a:pt x="10237" y="24694"/>
                    <a:pt x="10171" y="22102"/>
                    <a:pt x="9794" y="19737"/>
                  </a:cubicBezTo>
                  <a:cubicBezTo>
                    <a:pt x="9400" y="17289"/>
                    <a:pt x="8595" y="14925"/>
                    <a:pt x="8080" y="12505"/>
                  </a:cubicBezTo>
                  <a:cubicBezTo>
                    <a:pt x="7520" y="9824"/>
                    <a:pt x="7531" y="7149"/>
                    <a:pt x="8499" y="4562"/>
                  </a:cubicBezTo>
                  <a:cubicBezTo>
                    <a:pt x="9275" y="2514"/>
                    <a:pt x="11169" y="1326"/>
                    <a:pt x="13187" y="741"/>
                  </a:cubicBezTo>
                  <a:cubicBezTo>
                    <a:pt x="14592" y="333"/>
                    <a:pt x="16075" y="188"/>
                    <a:pt x="17576" y="188"/>
                  </a:cubicBezTo>
                  <a:close/>
                  <a:moveTo>
                    <a:pt x="17313" y="0"/>
                  </a:moveTo>
                  <a:cubicBezTo>
                    <a:pt x="17287" y="0"/>
                    <a:pt x="17262" y="0"/>
                    <a:pt x="17236" y="0"/>
                  </a:cubicBezTo>
                  <a:cubicBezTo>
                    <a:pt x="13843" y="6"/>
                    <a:pt x="9926" y="890"/>
                    <a:pt x="8380" y="4259"/>
                  </a:cubicBezTo>
                  <a:cubicBezTo>
                    <a:pt x="6324" y="8737"/>
                    <a:pt x="8170" y="13563"/>
                    <a:pt x="9215" y="18023"/>
                  </a:cubicBezTo>
                  <a:cubicBezTo>
                    <a:pt x="9854" y="20758"/>
                    <a:pt x="10003" y="23566"/>
                    <a:pt x="9621" y="26355"/>
                  </a:cubicBezTo>
                  <a:cubicBezTo>
                    <a:pt x="9430" y="27745"/>
                    <a:pt x="9000" y="29065"/>
                    <a:pt x="8129" y="30181"/>
                  </a:cubicBezTo>
                  <a:cubicBezTo>
                    <a:pt x="7399" y="31120"/>
                    <a:pt x="6420" y="31842"/>
                    <a:pt x="5472" y="32535"/>
                  </a:cubicBezTo>
                  <a:cubicBezTo>
                    <a:pt x="3865" y="33717"/>
                    <a:pt x="2318" y="34900"/>
                    <a:pt x="1459" y="36757"/>
                  </a:cubicBezTo>
                  <a:cubicBezTo>
                    <a:pt x="712" y="38351"/>
                    <a:pt x="759" y="40167"/>
                    <a:pt x="1297" y="41809"/>
                  </a:cubicBezTo>
                  <a:cubicBezTo>
                    <a:pt x="2545" y="45583"/>
                    <a:pt x="6139" y="47674"/>
                    <a:pt x="9938" y="47895"/>
                  </a:cubicBezTo>
                  <a:cubicBezTo>
                    <a:pt x="10277" y="47915"/>
                    <a:pt x="10618" y="47923"/>
                    <a:pt x="10960" y="47923"/>
                  </a:cubicBezTo>
                  <a:cubicBezTo>
                    <a:pt x="13669" y="47923"/>
                    <a:pt x="16426" y="47369"/>
                    <a:pt x="19096" y="47369"/>
                  </a:cubicBezTo>
                  <a:cubicBezTo>
                    <a:pt x="21334" y="47369"/>
                    <a:pt x="23509" y="47758"/>
                    <a:pt x="25543" y="49190"/>
                  </a:cubicBezTo>
                  <a:cubicBezTo>
                    <a:pt x="28826" y="51508"/>
                    <a:pt x="30535" y="55436"/>
                    <a:pt x="33269" y="58297"/>
                  </a:cubicBezTo>
                  <a:cubicBezTo>
                    <a:pt x="35647" y="60781"/>
                    <a:pt x="38823" y="61982"/>
                    <a:pt x="42234" y="62012"/>
                  </a:cubicBezTo>
                  <a:cubicBezTo>
                    <a:pt x="42285" y="62012"/>
                    <a:pt x="42336" y="62013"/>
                    <a:pt x="42387" y="62013"/>
                  </a:cubicBezTo>
                  <a:cubicBezTo>
                    <a:pt x="49017" y="62013"/>
                    <a:pt x="55994" y="57754"/>
                    <a:pt x="58573" y="51585"/>
                  </a:cubicBezTo>
                  <a:cubicBezTo>
                    <a:pt x="59229" y="50014"/>
                    <a:pt x="59599" y="48247"/>
                    <a:pt x="59354" y="46545"/>
                  </a:cubicBezTo>
                  <a:cubicBezTo>
                    <a:pt x="59133" y="45045"/>
                    <a:pt x="58077" y="44084"/>
                    <a:pt x="56840" y="43344"/>
                  </a:cubicBezTo>
                  <a:cubicBezTo>
                    <a:pt x="56065" y="42873"/>
                    <a:pt x="55241" y="42484"/>
                    <a:pt x="54475" y="41994"/>
                  </a:cubicBezTo>
                  <a:cubicBezTo>
                    <a:pt x="53353" y="41272"/>
                    <a:pt x="52397" y="40316"/>
                    <a:pt x="51628" y="39235"/>
                  </a:cubicBezTo>
                  <a:cubicBezTo>
                    <a:pt x="50242" y="37294"/>
                    <a:pt x="49632" y="34804"/>
                    <a:pt x="50110" y="32463"/>
                  </a:cubicBezTo>
                  <a:cubicBezTo>
                    <a:pt x="50875" y="28737"/>
                    <a:pt x="54159" y="26157"/>
                    <a:pt x="55365" y="22604"/>
                  </a:cubicBezTo>
                  <a:cubicBezTo>
                    <a:pt x="56506" y="19236"/>
                    <a:pt x="55115" y="15981"/>
                    <a:pt x="52159" y="14159"/>
                  </a:cubicBezTo>
                  <a:cubicBezTo>
                    <a:pt x="50660" y="13233"/>
                    <a:pt x="48904" y="12750"/>
                    <a:pt x="47172" y="12524"/>
                  </a:cubicBezTo>
                  <a:cubicBezTo>
                    <a:pt x="46665" y="12459"/>
                    <a:pt x="46159" y="12433"/>
                    <a:pt x="45654" y="12433"/>
                  </a:cubicBezTo>
                  <a:cubicBezTo>
                    <a:pt x="44303" y="12433"/>
                    <a:pt x="42957" y="12618"/>
                    <a:pt x="41601" y="12726"/>
                  </a:cubicBezTo>
                  <a:cubicBezTo>
                    <a:pt x="41014" y="12775"/>
                    <a:pt x="40409" y="12817"/>
                    <a:pt x="39805" y="12817"/>
                  </a:cubicBezTo>
                  <a:cubicBezTo>
                    <a:pt x="38724" y="12817"/>
                    <a:pt x="37644" y="12684"/>
                    <a:pt x="36667" y="12224"/>
                  </a:cubicBezTo>
                  <a:cubicBezTo>
                    <a:pt x="34774" y="11329"/>
                    <a:pt x="34082" y="9173"/>
                    <a:pt x="33729" y="7268"/>
                  </a:cubicBezTo>
                  <a:cubicBezTo>
                    <a:pt x="33090" y="3882"/>
                    <a:pt x="30523" y="2007"/>
                    <a:pt x="27346" y="1130"/>
                  </a:cubicBezTo>
                  <a:cubicBezTo>
                    <a:pt x="25722" y="681"/>
                    <a:pt x="24025" y="491"/>
                    <a:pt x="22354" y="334"/>
                  </a:cubicBezTo>
                  <a:cubicBezTo>
                    <a:pt x="20677" y="182"/>
                    <a:pt x="18996" y="0"/>
                    <a:pt x="173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739080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100" spc="-1" strike="noStrike">
                <a:solidFill>
                  <a:srgbClr val="ffffff"/>
                </a:solidFill>
                <a:latin typeface="Syncopate"/>
                <a:ea typeface="Syncopate"/>
              </a:rPr>
              <a:t>ΙΣΤΟΡΙΚΟ - ΚΟΙΝΩΝΙΚΟ ΠΛΑΙΣΙΟ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2"/>
          <p:cNvSpPr>
            <a:spLocks noGrp="1"/>
          </p:cNvSpPr>
          <p:nvPr>
            <p:ph/>
          </p:nvPr>
        </p:nvSpPr>
        <p:spPr>
          <a:xfrm>
            <a:off x="354960" y="1361880"/>
            <a:ext cx="7504920" cy="3375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marL="457200">
              <a:lnSpc>
                <a:spcPct val="115000"/>
              </a:lnSpc>
              <a:buNone/>
              <a:tabLst>
                <a:tab algn="l" pos="0"/>
              </a:tabLst>
            </a:pPr>
            <a:endParaRPr b="0" lang="el-GR" sz="1700" spc="-1" strike="noStrike">
              <a:solidFill>
                <a:srgbClr val="000000"/>
              </a:solidFill>
              <a:latin typeface="Arial"/>
            </a:endParaRPr>
          </a:p>
          <a:p>
            <a:pPr marL="457200" indent="-380880">
              <a:lnSpc>
                <a:spcPct val="115000"/>
              </a:lnSpc>
              <a:spcBef>
                <a:spcPts val="1199"/>
              </a:spcBef>
              <a:buClr>
                <a:srgbClr val="ffffff"/>
              </a:buClr>
              <a:buFont typeface="Arial"/>
              <a:buChar char="●"/>
              <a:tabLst>
                <a:tab algn="l" pos="0"/>
              </a:tabLst>
            </a:pPr>
            <a:r>
              <a:rPr b="1" lang="en" sz="2200" spc="-1" strike="noStrike">
                <a:solidFill>
                  <a:srgbClr val="ffffff"/>
                </a:solidFill>
                <a:latin typeface="Arial"/>
                <a:ea typeface="Arial"/>
              </a:rPr>
              <a:t>Δεκαετίες 1970 και 1980</a:t>
            </a:r>
            <a:r>
              <a:rPr b="0" lang="en" sz="2200" spc="-1" strike="noStrike">
                <a:solidFill>
                  <a:srgbClr val="ffffff"/>
                </a:solidFill>
                <a:latin typeface="Arial"/>
                <a:ea typeface="Arial"/>
              </a:rPr>
              <a:t>: Θετική κοινωνική δυναμική και οικονομική ανάπτυξη</a:t>
            </a:r>
            <a:endParaRPr b="0" lang="el-GR" sz="2200" spc="-1" strike="noStrike">
              <a:solidFill>
                <a:srgbClr val="000000"/>
              </a:solidFill>
              <a:latin typeface="Arial"/>
            </a:endParaRPr>
          </a:p>
          <a:p>
            <a:pPr marL="457200" indent="-380880">
              <a:lnSpc>
                <a:spcPct val="115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●"/>
              <a:tabLst>
                <a:tab algn="l" pos="0"/>
              </a:tabLst>
            </a:pPr>
            <a:r>
              <a:rPr b="1" lang="en" sz="2200" spc="-1" strike="noStrike">
                <a:solidFill>
                  <a:srgbClr val="ffffff"/>
                </a:solidFill>
                <a:latin typeface="Arial"/>
                <a:ea typeface="Arial"/>
              </a:rPr>
              <a:t>Τεχνολογικές Εξελίξεις</a:t>
            </a:r>
            <a:r>
              <a:rPr b="0" lang="en" sz="2200" spc="-1" strike="noStrike">
                <a:solidFill>
                  <a:srgbClr val="ffffff"/>
                </a:solidFill>
                <a:latin typeface="Arial"/>
                <a:ea typeface="Arial"/>
              </a:rPr>
              <a:t>: Ανάπτυξη της τηλεόρασης, του ραδιοφώνου, και του Walkman</a:t>
            </a:r>
            <a:endParaRPr b="0" lang="el-GR" sz="2200" spc="-1" strike="noStrike">
              <a:solidFill>
                <a:srgbClr val="000000"/>
              </a:solidFill>
              <a:latin typeface="Arial"/>
            </a:endParaRPr>
          </a:p>
          <a:p>
            <a:pPr marL="457200" indent="-380880">
              <a:lnSpc>
                <a:spcPct val="115000"/>
              </a:lnSpc>
              <a:spcBef>
                <a:spcPts val="1199"/>
              </a:spcBef>
              <a:buClr>
                <a:srgbClr val="ffffff"/>
              </a:buClr>
              <a:buFont typeface="Arial"/>
              <a:buChar char="●"/>
              <a:tabLst>
                <a:tab algn="l" pos="0"/>
              </a:tabLst>
            </a:pPr>
            <a:r>
              <a:rPr b="1" lang="en" sz="2200" spc="-1" strike="noStrike">
                <a:solidFill>
                  <a:srgbClr val="ffffff"/>
                </a:solidFill>
                <a:latin typeface="Arial"/>
                <a:ea typeface="Arial"/>
              </a:rPr>
              <a:t>Ρατσισμός στη Μουσική Βιομηχανία</a:t>
            </a:r>
            <a:r>
              <a:rPr b="0" lang="en" sz="2200" spc="-1" strike="noStrike">
                <a:solidFill>
                  <a:srgbClr val="ffffff"/>
                </a:solidFill>
                <a:latin typeface="Arial"/>
                <a:ea typeface="Arial"/>
              </a:rPr>
              <a:t>: Περιορισμένες ευκαιρίες για μαύρους καλλιτέχνες παρά την επιτυχία της Disco</a:t>
            </a:r>
            <a:endParaRPr b="0" lang="el-GR" sz="22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l-GR" sz="13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1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313" name="Google Shape;640;g2ed3e765ec3_0_36"/>
          <p:cNvGrpSpPr/>
          <p:nvPr/>
        </p:nvGrpSpPr>
        <p:grpSpPr>
          <a:xfrm>
            <a:off x="5925240" y="3088440"/>
            <a:ext cx="4545720" cy="4427280"/>
            <a:chOff x="5925240" y="3088440"/>
            <a:chExt cx="4545720" cy="4427280"/>
          </a:xfrm>
        </p:grpSpPr>
        <p:sp>
          <p:nvSpPr>
            <p:cNvPr id="314" name="Google Shape;641;g2ed3e765ec3_0_36"/>
            <p:cNvSpPr/>
            <p:nvPr/>
          </p:nvSpPr>
          <p:spPr>
            <a:xfrm rot="16200000">
              <a:off x="5984280" y="3029040"/>
              <a:ext cx="4427280" cy="4545720"/>
            </a:xfrm>
            <a:custGeom>
              <a:avLst/>
              <a:gdLst/>
              <a:ahLst/>
              <a:rect l="l" t="t" r="r" b="b"/>
              <a:pathLst>
                <a:path w="67269" h="69063">
                  <a:moveTo>
                    <a:pt x="19555" y="753"/>
                  </a:moveTo>
                  <a:cubicBezTo>
                    <a:pt x="21181" y="753"/>
                    <a:pt x="22803" y="887"/>
                    <a:pt x="24264" y="1009"/>
                  </a:cubicBezTo>
                  <a:cubicBezTo>
                    <a:pt x="29387" y="1439"/>
                    <a:pt x="35942" y="2341"/>
                    <a:pt x="37085" y="8394"/>
                  </a:cubicBezTo>
                  <a:lnTo>
                    <a:pt x="37085" y="8394"/>
                  </a:lnTo>
                  <a:cubicBezTo>
                    <a:pt x="37085" y="8395"/>
                    <a:pt x="37085" y="8396"/>
                    <a:pt x="37086" y="8397"/>
                  </a:cubicBezTo>
                  <a:cubicBezTo>
                    <a:pt x="37086" y="8397"/>
                    <a:pt x="37086" y="8397"/>
                    <a:pt x="37086" y="8397"/>
                  </a:cubicBezTo>
                  <a:lnTo>
                    <a:pt x="37086" y="8397"/>
                  </a:lnTo>
                  <a:cubicBezTo>
                    <a:pt x="37086" y="8399"/>
                    <a:pt x="37086" y="8401"/>
                    <a:pt x="37087" y="8403"/>
                  </a:cubicBezTo>
                  <a:lnTo>
                    <a:pt x="37087" y="8403"/>
                  </a:lnTo>
                  <a:cubicBezTo>
                    <a:pt x="37674" y="11582"/>
                    <a:pt x="39202" y="14321"/>
                    <a:pt x="42645" y="14775"/>
                  </a:cubicBezTo>
                  <a:cubicBezTo>
                    <a:pt x="43253" y="14855"/>
                    <a:pt x="43860" y="14886"/>
                    <a:pt x="44467" y="14886"/>
                  </a:cubicBezTo>
                  <a:cubicBezTo>
                    <a:pt x="46612" y="14886"/>
                    <a:pt x="48749" y="14496"/>
                    <a:pt x="50895" y="14496"/>
                  </a:cubicBezTo>
                  <a:cubicBezTo>
                    <a:pt x="51622" y="14496"/>
                    <a:pt x="52349" y="14541"/>
                    <a:pt x="53079" y="14660"/>
                  </a:cubicBezTo>
                  <a:cubicBezTo>
                    <a:pt x="56655" y="15247"/>
                    <a:pt x="60436" y="17247"/>
                    <a:pt x="61313" y="21027"/>
                  </a:cubicBezTo>
                  <a:cubicBezTo>
                    <a:pt x="62258" y="25087"/>
                    <a:pt x="59223" y="28527"/>
                    <a:pt x="57192" y="31674"/>
                  </a:cubicBezTo>
                  <a:cubicBezTo>
                    <a:pt x="56196" y="33221"/>
                    <a:pt x="55378" y="34882"/>
                    <a:pt x="55097" y="36715"/>
                  </a:cubicBezTo>
                  <a:cubicBezTo>
                    <a:pt x="54792" y="38703"/>
                    <a:pt x="55265" y="40709"/>
                    <a:pt x="56125" y="42508"/>
                  </a:cubicBezTo>
                  <a:cubicBezTo>
                    <a:pt x="57032" y="44407"/>
                    <a:pt x="58554" y="45965"/>
                    <a:pt x="60293" y="47130"/>
                  </a:cubicBezTo>
                  <a:cubicBezTo>
                    <a:pt x="61726" y="48090"/>
                    <a:pt x="63457" y="48647"/>
                    <a:pt x="64622" y="49972"/>
                  </a:cubicBezTo>
                  <a:cubicBezTo>
                    <a:pt x="65918" y="51447"/>
                    <a:pt x="65596" y="53770"/>
                    <a:pt x="65154" y="55507"/>
                  </a:cubicBezTo>
                  <a:cubicBezTo>
                    <a:pt x="64711" y="57240"/>
                    <a:pt x="63876" y="58834"/>
                    <a:pt x="62848" y="60286"/>
                  </a:cubicBezTo>
                  <a:cubicBezTo>
                    <a:pt x="60687" y="63331"/>
                    <a:pt x="57456" y="65606"/>
                    <a:pt x="54011" y="66992"/>
                  </a:cubicBezTo>
                  <a:cubicBezTo>
                    <a:pt x="51806" y="67879"/>
                    <a:pt x="49422" y="68394"/>
                    <a:pt x="47043" y="68394"/>
                  </a:cubicBezTo>
                  <a:cubicBezTo>
                    <a:pt x="45818" y="68394"/>
                    <a:pt x="44595" y="68257"/>
                    <a:pt x="43398" y="67965"/>
                  </a:cubicBezTo>
                  <a:cubicBezTo>
                    <a:pt x="39433" y="66998"/>
                    <a:pt x="36829" y="64095"/>
                    <a:pt x="34524" y="60918"/>
                  </a:cubicBezTo>
                  <a:cubicBezTo>
                    <a:pt x="32326" y="57891"/>
                    <a:pt x="30123" y="54517"/>
                    <a:pt x="26521" y="53042"/>
                  </a:cubicBezTo>
                  <a:cubicBezTo>
                    <a:pt x="24805" y="52340"/>
                    <a:pt x="23043" y="52118"/>
                    <a:pt x="21261" y="52118"/>
                  </a:cubicBezTo>
                  <a:cubicBezTo>
                    <a:pt x="18191" y="52118"/>
                    <a:pt x="15059" y="52776"/>
                    <a:pt x="11984" y="52776"/>
                  </a:cubicBezTo>
                  <a:cubicBezTo>
                    <a:pt x="11540" y="52776"/>
                    <a:pt x="11097" y="52763"/>
                    <a:pt x="10655" y="52731"/>
                  </a:cubicBezTo>
                  <a:cubicBezTo>
                    <a:pt x="6284" y="52420"/>
                    <a:pt x="2264" y="49178"/>
                    <a:pt x="1703" y="44694"/>
                  </a:cubicBezTo>
                  <a:cubicBezTo>
                    <a:pt x="1422" y="42459"/>
                    <a:pt x="2330" y="40364"/>
                    <a:pt x="3865" y="38782"/>
                  </a:cubicBezTo>
                  <a:cubicBezTo>
                    <a:pt x="5328" y="37264"/>
                    <a:pt x="7244" y="36261"/>
                    <a:pt x="8773" y="34804"/>
                  </a:cubicBezTo>
                  <a:cubicBezTo>
                    <a:pt x="10458" y="33198"/>
                    <a:pt x="11114" y="31143"/>
                    <a:pt x="11395" y="28879"/>
                  </a:cubicBezTo>
                  <a:cubicBezTo>
                    <a:pt x="11700" y="26396"/>
                    <a:pt x="11598" y="23857"/>
                    <a:pt x="11144" y="21404"/>
                  </a:cubicBezTo>
                  <a:cubicBezTo>
                    <a:pt x="10231" y="16446"/>
                    <a:pt x="8027" y="11675"/>
                    <a:pt x="9407" y="6570"/>
                  </a:cubicBezTo>
                  <a:cubicBezTo>
                    <a:pt x="10720" y="1733"/>
                    <a:pt x="15151" y="753"/>
                    <a:pt x="19555" y="753"/>
                  </a:cubicBezTo>
                  <a:close/>
                  <a:moveTo>
                    <a:pt x="19310" y="1"/>
                  </a:moveTo>
                  <a:cubicBezTo>
                    <a:pt x="16366" y="1"/>
                    <a:pt x="13292" y="551"/>
                    <a:pt x="11031" y="2466"/>
                  </a:cubicBezTo>
                  <a:cubicBezTo>
                    <a:pt x="7633" y="5344"/>
                    <a:pt x="7961" y="10815"/>
                    <a:pt x="8809" y="14715"/>
                  </a:cubicBezTo>
                  <a:cubicBezTo>
                    <a:pt x="9330" y="17116"/>
                    <a:pt x="10088" y="19462"/>
                    <a:pt x="10535" y="21881"/>
                  </a:cubicBezTo>
                  <a:cubicBezTo>
                    <a:pt x="11025" y="24521"/>
                    <a:pt x="11019" y="27393"/>
                    <a:pt x="10529" y="30026"/>
                  </a:cubicBezTo>
                  <a:cubicBezTo>
                    <a:pt x="10033" y="32666"/>
                    <a:pt x="8475" y="34331"/>
                    <a:pt x="6391" y="35879"/>
                  </a:cubicBezTo>
                  <a:cubicBezTo>
                    <a:pt x="4766" y="37085"/>
                    <a:pt x="3148" y="38231"/>
                    <a:pt x="2062" y="39976"/>
                  </a:cubicBezTo>
                  <a:cubicBezTo>
                    <a:pt x="1" y="43278"/>
                    <a:pt x="1117" y="47362"/>
                    <a:pt x="3572" y="50097"/>
                  </a:cubicBezTo>
                  <a:cubicBezTo>
                    <a:pt x="5941" y="52733"/>
                    <a:pt x="9104" y="53437"/>
                    <a:pt x="12385" y="53437"/>
                  </a:cubicBezTo>
                  <a:cubicBezTo>
                    <a:pt x="13563" y="53437"/>
                    <a:pt x="14757" y="53346"/>
                    <a:pt x="15934" y="53221"/>
                  </a:cubicBezTo>
                  <a:cubicBezTo>
                    <a:pt x="17701" y="53034"/>
                    <a:pt x="19471" y="52818"/>
                    <a:pt x="21237" y="52818"/>
                  </a:cubicBezTo>
                  <a:cubicBezTo>
                    <a:pt x="22299" y="52818"/>
                    <a:pt x="23361" y="52896"/>
                    <a:pt x="24420" y="53107"/>
                  </a:cubicBezTo>
                  <a:cubicBezTo>
                    <a:pt x="26600" y="53544"/>
                    <a:pt x="28450" y="54738"/>
                    <a:pt x="30010" y="56284"/>
                  </a:cubicBezTo>
                  <a:cubicBezTo>
                    <a:pt x="32840" y="59103"/>
                    <a:pt x="34608" y="62805"/>
                    <a:pt x="37540" y="65553"/>
                  </a:cubicBezTo>
                  <a:cubicBezTo>
                    <a:pt x="40186" y="68034"/>
                    <a:pt x="43530" y="69063"/>
                    <a:pt x="46955" y="69063"/>
                  </a:cubicBezTo>
                  <a:cubicBezTo>
                    <a:pt x="50379" y="69063"/>
                    <a:pt x="53885" y="68034"/>
                    <a:pt x="56853" y="66400"/>
                  </a:cubicBezTo>
                  <a:cubicBezTo>
                    <a:pt x="59910" y="64710"/>
                    <a:pt x="62591" y="62244"/>
                    <a:pt x="64353" y="59217"/>
                  </a:cubicBezTo>
                  <a:cubicBezTo>
                    <a:pt x="65871" y="56612"/>
                    <a:pt x="67268" y="52390"/>
                    <a:pt x="65267" y="49691"/>
                  </a:cubicBezTo>
                  <a:cubicBezTo>
                    <a:pt x="64347" y="48443"/>
                    <a:pt x="62801" y="47768"/>
                    <a:pt x="61481" y="47034"/>
                  </a:cubicBezTo>
                  <a:cubicBezTo>
                    <a:pt x="59433" y="45893"/>
                    <a:pt x="57784" y="44257"/>
                    <a:pt x="56715" y="42161"/>
                  </a:cubicBezTo>
                  <a:cubicBezTo>
                    <a:pt x="55676" y="40113"/>
                    <a:pt x="55425" y="37760"/>
                    <a:pt x="56053" y="35563"/>
                  </a:cubicBezTo>
                  <a:cubicBezTo>
                    <a:pt x="56578" y="33711"/>
                    <a:pt x="57718" y="32081"/>
                    <a:pt x="58799" y="30510"/>
                  </a:cubicBezTo>
                  <a:cubicBezTo>
                    <a:pt x="60824" y="27559"/>
                    <a:pt x="62795" y="24365"/>
                    <a:pt x="61929" y="20633"/>
                  </a:cubicBezTo>
                  <a:cubicBezTo>
                    <a:pt x="61141" y="17247"/>
                    <a:pt x="57898" y="15222"/>
                    <a:pt x="54763" y="14332"/>
                  </a:cubicBezTo>
                  <a:cubicBezTo>
                    <a:pt x="53405" y="13946"/>
                    <a:pt x="51985" y="13763"/>
                    <a:pt x="50572" y="13763"/>
                  </a:cubicBezTo>
                  <a:cubicBezTo>
                    <a:pt x="50300" y="13763"/>
                    <a:pt x="50029" y="13770"/>
                    <a:pt x="49758" y="13783"/>
                  </a:cubicBezTo>
                  <a:cubicBezTo>
                    <a:pt x="47997" y="13866"/>
                    <a:pt x="46253" y="14159"/>
                    <a:pt x="44480" y="14189"/>
                  </a:cubicBezTo>
                  <a:cubicBezTo>
                    <a:pt x="44398" y="14190"/>
                    <a:pt x="44315" y="14191"/>
                    <a:pt x="44233" y="14191"/>
                  </a:cubicBezTo>
                  <a:cubicBezTo>
                    <a:pt x="42814" y="14191"/>
                    <a:pt x="41388" y="13980"/>
                    <a:pt x="40203" y="13150"/>
                  </a:cubicBezTo>
                  <a:cubicBezTo>
                    <a:pt x="38639" y="12058"/>
                    <a:pt x="38072" y="9985"/>
                    <a:pt x="37749" y="8218"/>
                  </a:cubicBezTo>
                  <a:cubicBezTo>
                    <a:pt x="36339" y="722"/>
                    <a:pt x="27340" y="520"/>
                    <a:pt x="21297" y="77"/>
                  </a:cubicBezTo>
                  <a:cubicBezTo>
                    <a:pt x="20649" y="30"/>
                    <a:pt x="19983" y="1"/>
                    <a:pt x="19310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5" name="Google Shape;642;g2ed3e765ec3_0_36"/>
            <p:cNvSpPr/>
            <p:nvPr/>
          </p:nvSpPr>
          <p:spPr>
            <a:xfrm rot="16200000">
              <a:off x="7783560" y="4938120"/>
              <a:ext cx="878760" cy="871200"/>
            </a:xfrm>
            <a:custGeom>
              <a:avLst/>
              <a:gdLst/>
              <a:ahLst/>
              <a:rect l="l" t="t" r="r" b="b"/>
              <a:pathLst>
                <a:path w="13355" h="13241">
                  <a:moveTo>
                    <a:pt x="6926" y="233"/>
                  </a:moveTo>
                  <a:cubicBezTo>
                    <a:pt x="7462" y="233"/>
                    <a:pt x="7999" y="315"/>
                    <a:pt x="8517" y="483"/>
                  </a:cubicBezTo>
                  <a:cubicBezTo>
                    <a:pt x="11419" y="1594"/>
                    <a:pt x="12255" y="4796"/>
                    <a:pt x="12583" y="7583"/>
                  </a:cubicBezTo>
                  <a:cubicBezTo>
                    <a:pt x="12832" y="9634"/>
                    <a:pt x="12680" y="13062"/>
                    <a:pt x="10070" y="13062"/>
                  </a:cubicBezTo>
                  <a:cubicBezTo>
                    <a:pt x="9914" y="13062"/>
                    <a:pt x="9748" y="13049"/>
                    <a:pt x="9573" y="13024"/>
                  </a:cubicBezTo>
                  <a:cubicBezTo>
                    <a:pt x="7848" y="12767"/>
                    <a:pt x="7250" y="10743"/>
                    <a:pt x="5602" y="10278"/>
                  </a:cubicBezTo>
                  <a:cubicBezTo>
                    <a:pt x="5331" y="10200"/>
                    <a:pt x="5054" y="10172"/>
                    <a:pt x="4773" y="10172"/>
                  </a:cubicBezTo>
                  <a:cubicBezTo>
                    <a:pt x="4064" y="10172"/>
                    <a:pt x="3330" y="10349"/>
                    <a:pt x="2619" y="10349"/>
                  </a:cubicBezTo>
                  <a:cubicBezTo>
                    <a:pt x="2462" y="10349"/>
                    <a:pt x="2305" y="10340"/>
                    <a:pt x="2151" y="10319"/>
                  </a:cubicBezTo>
                  <a:cubicBezTo>
                    <a:pt x="932" y="10152"/>
                    <a:pt x="521" y="9178"/>
                    <a:pt x="706" y="8079"/>
                  </a:cubicBezTo>
                  <a:cubicBezTo>
                    <a:pt x="849" y="7219"/>
                    <a:pt x="1279" y="6414"/>
                    <a:pt x="1517" y="5577"/>
                  </a:cubicBezTo>
                  <a:cubicBezTo>
                    <a:pt x="1840" y="4449"/>
                    <a:pt x="2109" y="3344"/>
                    <a:pt x="2778" y="2365"/>
                  </a:cubicBezTo>
                  <a:cubicBezTo>
                    <a:pt x="3724" y="979"/>
                    <a:pt x="5313" y="233"/>
                    <a:pt x="6926" y="233"/>
                  </a:cubicBezTo>
                  <a:close/>
                  <a:moveTo>
                    <a:pt x="6930" y="0"/>
                  </a:moveTo>
                  <a:cubicBezTo>
                    <a:pt x="5751" y="0"/>
                    <a:pt x="4603" y="397"/>
                    <a:pt x="3625" y="1147"/>
                  </a:cubicBezTo>
                  <a:cubicBezTo>
                    <a:pt x="1817" y="2525"/>
                    <a:pt x="1660" y="4747"/>
                    <a:pt x="897" y="6723"/>
                  </a:cubicBezTo>
                  <a:cubicBezTo>
                    <a:pt x="449" y="7883"/>
                    <a:pt x="1" y="9363"/>
                    <a:pt x="1195" y="10212"/>
                  </a:cubicBezTo>
                  <a:cubicBezTo>
                    <a:pt x="1627" y="10516"/>
                    <a:pt x="2157" y="10604"/>
                    <a:pt x="2693" y="10604"/>
                  </a:cubicBezTo>
                  <a:cubicBezTo>
                    <a:pt x="3145" y="10604"/>
                    <a:pt x="3601" y="10542"/>
                    <a:pt x="4008" y="10493"/>
                  </a:cubicBezTo>
                  <a:cubicBezTo>
                    <a:pt x="4273" y="10462"/>
                    <a:pt x="4535" y="10440"/>
                    <a:pt x="4794" y="10440"/>
                  </a:cubicBezTo>
                  <a:cubicBezTo>
                    <a:pt x="5284" y="10440"/>
                    <a:pt x="5762" y="10518"/>
                    <a:pt x="6224" y="10761"/>
                  </a:cubicBezTo>
                  <a:cubicBezTo>
                    <a:pt x="6726" y="11023"/>
                    <a:pt x="7114" y="11519"/>
                    <a:pt x="7484" y="11937"/>
                  </a:cubicBezTo>
                  <a:cubicBezTo>
                    <a:pt x="8247" y="12796"/>
                    <a:pt x="9205" y="13241"/>
                    <a:pt x="10100" y="13241"/>
                  </a:cubicBezTo>
                  <a:cubicBezTo>
                    <a:pt x="11228" y="13241"/>
                    <a:pt x="12257" y="12534"/>
                    <a:pt x="12673" y="11059"/>
                  </a:cubicBezTo>
                  <a:cubicBezTo>
                    <a:pt x="13354" y="8611"/>
                    <a:pt x="12679" y="5584"/>
                    <a:pt x="11718" y="3302"/>
                  </a:cubicBezTo>
                  <a:cubicBezTo>
                    <a:pt x="11115" y="1877"/>
                    <a:pt x="10043" y="828"/>
                    <a:pt x="8592" y="266"/>
                  </a:cubicBezTo>
                  <a:lnTo>
                    <a:pt x="8592" y="266"/>
                  </a:lnTo>
                  <a:cubicBezTo>
                    <a:pt x="8589" y="264"/>
                    <a:pt x="8586" y="263"/>
                    <a:pt x="8583" y="262"/>
                  </a:cubicBezTo>
                  <a:lnTo>
                    <a:pt x="8583" y="262"/>
                  </a:lnTo>
                  <a:cubicBezTo>
                    <a:pt x="8583" y="262"/>
                    <a:pt x="8583" y="262"/>
                    <a:pt x="8583" y="262"/>
                  </a:cubicBezTo>
                  <a:cubicBezTo>
                    <a:pt x="8581" y="262"/>
                    <a:pt x="8579" y="261"/>
                    <a:pt x="8578" y="261"/>
                  </a:cubicBezTo>
                  <a:lnTo>
                    <a:pt x="8578" y="261"/>
                  </a:lnTo>
                  <a:cubicBezTo>
                    <a:pt x="8031" y="85"/>
                    <a:pt x="7477" y="0"/>
                    <a:pt x="693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6" name="Google Shape;643;g2ed3e765ec3_0_36"/>
            <p:cNvSpPr/>
            <p:nvPr/>
          </p:nvSpPr>
          <p:spPr>
            <a:xfrm rot="16200000">
              <a:off x="7587720" y="4799520"/>
              <a:ext cx="1191600" cy="1166760"/>
            </a:xfrm>
            <a:custGeom>
              <a:avLst/>
              <a:gdLst/>
              <a:ahLst/>
              <a:rect l="l" t="t" r="r" b="b"/>
              <a:pathLst>
                <a:path w="18112" h="17732">
                  <a:moveTo>
                    <a:pt x="8656" y="654"/>
                  </a:moveTo>
                  <a:cubicBezTo>
                    <a:pt x="9576" y="654"/>
                    <a:pt x="10455" y="889"/>
                    <a:pt x="11119" y="1483"/>
                  </a:cubicBezTo>
                  <a:cubicBezTo>
                    <a:pt x="12558" y="2826"/>
                    <a:pt x="14606" y="3269"/>
                    <a:pt x="15796" y="4887"/>
                  </a:cubicBezTo>
                  <a:cubicBezTo>
                    <a:pt x="17414" y="7084"/>
                    <a:pt x="16971" y="9683"/>
                    <a:pt x="16613" y="12191"/>
                  </a:cubicBezTo>
                  <a:cubicBezTo>
                    <a:pt x="16464" y="13259"/>
                    <a:pt x="16428" y="14334"/>
                    <a:pt x="16226" y="15391"/>
                  </a:cubicBezTo>
                  <a:cubicBezTo>
                    <a:pt x="16124" y="15910"/>
                    <a:pt x="15992" y="16263"/>
                    <a:pt x="15496" y="16514"/>
                  </a:cubicBezTo>
                  <a:cubicBezTo>
                    <a:pt x="14942" y="16800"/>
                    <a:pt x="14338" y="16992"/>
                    <a:pt x="13718" y="17045"/>
                  </a:cubicBezTo>
                  <a:cubicBezTo>
                    <a:pt x="13577" y="17058"/>
                    <a:pt x="13437" y="17064"/>
                    <a:pt x="13300" y="17064"/>
                  </a:cubicBezTo>
                  <a:cubicBezTo>
                    <a:pt x="11021" y="17064"/>
                    <a:pt x="9253" y="15369"/>
                    <a:pt x="7219" y="14592"/>
                  </a:cubicBezTo>
                  <a:cubicBezTo>
                    <a:pt x="6605" y="14360"/>
                    <a:pt x="6006" y="14293"/>
                    <a:pt x="5393" y="14293"/>
                  </a:cubicBezTo>
                  <a:cubicBezTo>
                    <a:pt x="4962" y="14293"/>
                    <a:pt x="4525" y="14326"/>
                    <a:pt x="4072" y="14358"/>
                  </a:cubicBezTo>
                  <a:cubicBezTo>
                    <a:pt x="3936" y="14369"/>
                    <a:pt x="3799" y="14374"/>
                    <a:pt x="3661" y="14374"/>
                  </a:cubicBezTo>
                  <a:cubicBezTo>
                    <a:pt x="2613" y="14374"/>
                    <a:pt x="1538" y="14046"/>
                    <a:pt x="1111" y="12991"/>
                  </a:cubicBezTo>
                  <a:cubicBezTo>
                    <a:pt x="323" y="11044"/>
                    <a:pt x="2258" y="9783"/>
                    <a:pt x="2682" y="8106"/>
                  </a:cubicBezTo>
                  <a:cubicBezTo>
                    <a:pt x="2938" y="7073"/>
                    <a:pt x="2812" y="5985"/>
                    <a:pt x="2854" y="4929"/>
                  </a:cubicBezTo>
                  <a:cubicBezTo>
                    <a:pt x="2914" y="3490"/>
                    <a:pt x="3846" y="2402"/>
                    <a:pt x="5028" y="1693"/>
                  </a:cubicBezTo>
                  <a:cubicBezTo>
                    <a:pt x="6000" y="1114"/>
                    <a:pt x="7369" y="654"/>
                    <a:pt x="8656" y="654"/>
                  </a:cubicBezTo>
                  <a:close/>
                  <a:moveTo>
                    <a:pt x="8746" y="1"/>
                  </a:moveTo>
                  <a:cubicBezTo>
                    <a:pt x="7933" y="1"/>
                    <a:pt x="7102" y="165"/>
                    <a:pt x="6329" y="396"/>
                  </a:cubicBezTo>
                  <a:cubicBezTo>
                    <a:pt x="4425" y="969"/>
                    <a:pt x="2759" y="2206"/>
                    <a:pt x="2263" y="4201"/>
                  </a:cubicBezTo>
                  <a:cubicBezTo>
                    <a:pt x="1958" y="5406"/>
                    <a:pt x="2239" y="6702"/>
                    <a:pt x="2018" y="7927"/>
                  </a:cubicBezTo>
                  <a:cubicBezTo>
                    <a:pt x="1833" y="8948"/>
                    <a:pt x="890" y="9706"/>
                    <a:pt x="525" y="10686"/>
                  </a:cubicBezTo>
                  <a:cubicBezTo>
                    <a:pt x="0" y="12084"/>
                    <a:pt x="281" y="13672"/>
                    <a:pt x="1547" y="14543"/>
                  </a:cubicBezTo>
                  <a:cubicBezTo>
                    <a:pt x="2147" y="14955"/>
                    <a:pt x="2891" y="15059"/>
                    <a:pt x="3617" y="15059"/>
                  </a:cubicBezTo>
                  <a:cubicBezTo>
                    <a:pt x="3881" y="15059"/>
                    <a:pt x="4143" y="15045"/>
                    <a:pt x="4394" y="15027"/>
                  </a:cubicBezTo>
                  <a:cubicBezTo>
                    <a:pt x="4762" y="14999"/>
                    <a:pt x="5122" y="14970"/>
                    <a:pt x="5482" y="14970"/>
                  </a:cubicBezTo>
                  <a:cubicBezTo>
                    <a:pt x="5823" y="14970"/>
                    <a:pt x="6163" y="14997"/>
                    <a:pt x="6509" y="15075"/>
                  </a:cubicBezTo>
                  <a:cubicBezTo>
                    <a:pt x="7202" y="15230"/>
                    <a:pt x="7829" y="15672"/>
                    <a:pt x="8432" y="16031"/>
                  </a:cubicBezTo>
                  <a:cubicBezTo>
                    <a:pt x="9891" y="16901"/>
                    <a:pt x="11654" y="17731"/>
                    <a:pt x="13399" y="17731"/>
                  </a:cubicBezTo>
                  <a:cubicBezTo>
                    <a:pt x="13869" y="17731"/>
                    <a:pt x="14337" y="17671"/>
                    <a:pt x="14798" y="17536"/>
                  </a:cubicBezTo>
                  <a:cubicBezTo>
                    <a:pt x="15466" y="17338"/>
                    <a:pt x="16262" y="17034"/>
                    <a:pt x="16631" y="16419"/>
                  </a:cubicBezTo>
                  <a:cubicBezTo>
                    <a:pt x="17097" y="15667"/>
                    <a:pt x="17079" y="14405"/>
                    <a:pt x="17157" y="13558"/>
                  </a:cubicBezTo>
                  <a:cubicBezTo>
                    <a:pt x="17390" y="11001"/>
                    <a:pt x="18112" y="8501"/>
                    <a:pt x="17175" y="6004"/>
                  </a:cubicBezTo>
                  <a:cubicBezTo>
                    <a:pt x="16786" y="4976"/>
                    <a:pt x="16124" y="4027"/>
                    <a:pt x="15276" y="3328"/>
                  </a:cubicBezTo>
                  <a:cubicBezTo>
                    <a:pt x="14146" y="2407"/>
                    <a:pt x="12711" y="2019"/>
                    <a:pt x="11621" y="1015"/>
                  </a:cubicBezTo>
                  <a:lnTo>
                    <a:pt x="11621" y="1015"/>
                  </a:lnTo>
                  <a:cubicBezTo>
                    <a:pt x="11615" y="1009"/>
                    <a:pt x="11610" y="1004"/>
                    <a:pt x="11604" y="999"/>
                  </a:cubicBezTo>
                  <a:lnTo>
                    <a:pt x="11604" y="999"/>
                  </a:lnTo>
                  <a:cubicBezTo>
                    <a:pt x="11604" y="999"/>
                    <a:pt x="11604" y="999"/>
                    <a:pt x="11604" y="999"/>
                  </a:cubicBezTo>
                  <a:cubicBezTo>
                    <a:pt x="11598" y="994"/>
                    <a:pt x="11592" y="988"/>
                    <a:pt x="11586" y="984"/>
                  </a:cubicBezTo>
                  <a:lnTo>
                    <a:pt x="11586" y="984"/>
                  </a:lnTo>
                  <a:cubicBezTo>
                    <a:pt x="10773" y="263"/>
                    <a:pt x="9774" y="1"/>
                    <a:pt x="874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7" name="Google Shape;644;g2ed3e765ec3_0_36"/>
            <p:cNvSpPr/>
            <p:nvPr/>
          </p:nvSpPr>
          <p:spPr>
            <a:xfrm rot="16200000">
              <a:off x="7458120" y="4665600"/>
              <a:ext cx="1443240" cy="1475640"/>
            </a:xfrm>
            <a:custGeom>
              <a:avLst/>
              <a:gdLst/>
              <a:ahLst/>
              <a:rect l="l" t="t" r="r" b="b"/>
              <a:pathLst>
                <a:path w="21935" h="22422">
                  <a:moveTo>
                    <a:pt x="10194" y="190"/>
                  </a:moveTo>
                  <a:cubicBezTo>
                    <a:pt x="11607" y="190"/>
                    <a:pt x="12972" y="562"/>
                    <a:pt x="13770" y="1716"/>
                  </a:cubicBezTo>
                  <a:lnTo>
                    <a:pt x="13770" y="1716"/>
                  </a:lnTo>
                  <a:cubicBezTo>
                    <a:pt x="13770" y="1716"/>
                    <a:pt x="13771" y="1717"/>
                    <a:pt x="13771" y="1717"/>
                  </a:cubicBezTo>
                  <a:cubicBezTo>
                    <a:pt x="13771" y="1717"/>
                    <a:pt x="13771" y="1717"/>
                    <a:pt x="13771" y="1717"/>
                  </a:cubicBezTo>
                  <a:lnTo>
                    <a:pt x="13771" y="1717"/>
                  </a:lnTo>
                  <a:cubicBezTo>
                    <a:pt x="13771" y="1717"/>
                    <a:pt x="13771" y="1717"/>
                    <a:pt x="13771" y="1717"/>
                  </a:cubicBezTo>
                  <a:lnTo>
                    <a:pt x="13771" y="1717"/>
                  </a:lnTo>
                  <a:cubicBezTo>
                    <a:pt x="14953" y="3478"/>
                    <a:pt x="16656" y="3616"/>
                    <a:pt x="18465" y="4393"/>
                  </a:cubicBezTo>
                  <a:cubicBezTo>
                    <a:pt x="20771" y="5377"/>
                    <a:pt x="21874" y="7898"/>
                    <a:pt x="21659" y="10286"/>
                  </a:cubicBezTo>
                  <a:cubicBezTo>
                    <a:pt x="21541" y="11565"/>
                    <a:pt x="21058" y="12794"/>
                    <a:pt x="20777" y="14043"/>
                  </a:cubicBezTo>
                  <a:cubicBezTo>
                    <a:pt x="20496" y="15285"/>
                    <a:pt x="20532" y="16592"/>
                    <a:pt x="20628" y="17854"/>
                  </a:cubicBezTo>
                  <a:cubicBezTo>
                    <a:pt x="20656" y="18254"/>
                    <a:pt x="20716" y="18648"/>
                    <a:pt x="20800" y="19042"/>
                  </a:cubicBezTo>
                  <a:cubicBezTo>
                    <a:pt x="20956" y="19753"/>
                    <a:pt x="20592" y="20104"/>
                    <a:pt x="20132" y="20605"/>
                  </a:cubicBezTo>
                  <a:cubicBezTo>
                    <a:pt x="19259" y="21561"/>
                    <a:pt x="18005" y="22016"/>
                    <a:pt x="16745" y="22159"/>
                  </a:cubicBezTo>
                  <a:cubicBezTo>
                    <a:pt x="16528" y="22183"/>
                    <a:pt x="16311" y="22194"/>
                    <a:pt x="16095" y="22194"/>
                  </a:cubicBezTo>
                  <a:cubicBezTo>
                    <a:pt x="15014" y="22194"/>
                    <a:pt x="13939" y="21910"/>
                    <a:pt x="12960" y="21478"/>
                  </a:cubicBezTo>
                  <a:cubicBezTo>
                    <a:pt x="11825" y="20982"/>
                    <a:pt x="10982" y="20122"/>
                    <a:pt x="10022" y="19381"/>
                  </a:cubicBezTo>
                  <a:cubicBezTo>
                    <a:pt x="9281" y="18814"/>
                    <a:pt x="8462" y="18342"/>
                    <a:pt x="7506" y="18271"/>
                  </a:cubicBezTo>
                  <a:cubicBezTo>
                    <a:pt x="7319" y="18256"/>
                    <a:pt x="7131" y="18250"/>
                    <a:pt x="6944" y="18250"/>
                  </a:cubicBezTo>
                  <a:cubicBezTo>
                    <a:pt x="6045" y="18250"/>
                    <a:pt x="5146" y="18389"/>
                    <a:pt x="4253" y="18389"/>
                  </a:cubicBezTo>
                  <a:cubicBezTo>
                    <a:pt x="3819" y="18389"/>
                    <a:pt x="3387" y="18357"/>
                    <a:pt x="2956" y="18259"/>
                  </a:cubicBezTo>
                  <a:cubicBezTo>
                    <a:pt x="544" y="17716"/>
                    <a:pt x="25" y="15029"/>
                    <a:pt x="1070" y="13088"/>
                  </a:cubicBezTo>
                  <a:cubicBezTo>
                    <a:pt x="1530" y="12234"/>
                    <a:pt x="2514" y="11755"/>
                    <a:pt x="2867" y="10831"/>
                  </a:cubicBezTo>
                  <a:cubicBezTo>
                    <a:pt x="3314" y="9666"/>
                    <a:pt x="3303" y="8364"/>
                    <a:pt x="3171" y="7140"/>
                  </a:cubicBezTo>
                  <a:cubicBezTo>
                    <a:pt x="3010" y="5611"/>
                    <a:pt x="2831" y="4172"/>
                    <a:pt x="3672" y="2786"/>
                  </a:cubicBezTo>
                  <a:cubicBezTo>
                    <a:pt x="4378" y="1628"/>
                    <a:pt x="5739" y="1042"/>
                    <a:pt x="6987" y="691"/>
                  </a:cubicBezTo>
                  <a:cubicBezTo>
                    <a:pt x="7913" y="426"/>
                    <a:pt x="9069" y="190"/>
                    <a:pt x="10194" y="190"/>
                  </a:cubicBezTo>
                  <a:close/>
                  <a:moveTo>
                    <a:pt x="10171" y="0"/>
                  </a:moveTo>
                  <a:cubicBezTo>
                    <a:pt x="9948" y="0"/>
                    <a:pt x="9726" y="8"/>
                    <a:pt x="9507" y="21"/>
                  </a:cubicBezTo>
                  <a:cubicBezTo>
                    <a:pt x="7829" y="123"/>
                    <a:pt x="5847" y="523"/>
                    <a:pt x="4496" y="1587"/>
                  </a:cubicBezTo>
                  <a:cubicBezTo>
                    <a:pt x="2569" y="3109"/>
                    <a:pt x="2741" y="5223"/>
                    <a:pt x="2974" y="7444"/>
                  </a:cubicBezTo>
                  <a:cubicBezTo>
                    <a:pt x="3123" y="8872"/>
                    <a:pt x="3063" y="10490"/>
                    <a:pt x="2060" y="11595"/>
                  </a:cubicBezTo>
                  <a:cubicBezTo>
                    <a:pt x="1409" y="12311"/>
                    <a:pt x="842" y="12860"/>
                    <a:pt x="508" y="13792"/>
                  </a:cubicBezTo>
                  <a:cubicBezTo>
                    <a:pt x="0" y="15184"/>
                    <a:pt x="353" y="16784"/>
                    <a:pt x="1464" y="17769"/>
                  </a:cubicBezTo>
                  <a:cubicBezTo>
                    <a:pt x="2253" y="18465"/>
                    <a:pt x="3196" y="18631"/>
                    <a:pt x="4185" y="18631"/>
                  </a:cubicBezTo>
                  <a:cubicBezTo>
                    <a:pt x="5083" y="18631"/>
                    <a:pt x="6019" y="18494"/>
                    <a:pt x="6909" y="18494"/>
                  </a:cubicBezTo>
                  <a:cubicBezTo>
                    <a:pt x="7315" y="18494"/>
                    <a:pt x="7713" y="18523"/>
                    <a:pt x="8092" y="18606"/>
                  </a:cubicBezTo>
                  <a:cubicBezTo>
                    <a:pt x="9286" y="18868"/>
                    <a:pt x="10194" y="19836"/>
                    <a:pt x="11102" y="20583"/>
                  </a:cubicBezTo>
                  <a:cubicBezTo>
                    <a:pt x="11956" y="21281"/>
                    <a:pt x="12930" y="21776"/>
                    <a:pt x="13980" y="22105"/>
                  </a:cubicBezTo>
                  <a:cubicBezTo>
                    <a:pt x="14650" y="22314"/>
                    <a:pt x="15356" y="22421"/>
                    <a:pt x="16061" y="22421"/>
                  </a:cubicBezTo>
                  <a:cubicBezTo>
                    <a:pt x="17304" y="22421"/>
                    <a:pt x="18543" y="22088"/>
                    <a:pt x="19576" y="21394"/>
                  </a:cubicBezTo>
                  <a:cubicBezTo>
                    <a:pt x="20090" y="21048"/>
                    <a:pt x="20807" y="20445"/>
                    <a:pt x="21022" y="19842"/>
                  </a:cubicBezTo>
                  <a:cubicBezTo>
                    <a:pt x="21284" y="19095"/>
                    <a:pt x="20865" y="18044"/>
                    <a:pt x="20818" y="17273"/>
                  </a:cubicBezTo>
                  <a:cubicBezTo>
                    <a:pt x="20735" y="15781"/>
                    <a:pt x="20896" y="14384"/>
                    <a:pt x="21290" y="12945"/>
                  </a:cubicBezTo>
                  <a:cubicBezTo>
                    <a:pt x="21612" y="11755"/>
                    <a:pt x="21929" y="10603"/>
                    <a:pt x="21935" y="9362"/>
                  </a:cubicBezTo>
                  <a:cubicBezTo>
                    <a:pt x="21935" y="7504"/>
                    <a:pt x="20926" y="5807"/>
                    <a:pt x="19474" y="4715"/>
                  </a:cubicBezTo>
                  <a:cubicBezTo>
                    <a:pt x="18746" y="4166"/>
                    <a:pt x="17910" y="3951"/>
                    <a:pt x="17050" y="3693"/>
                  </a:cubicBezTo>
                  <a:cubicBezTo>
                    <a:pt x="15773" y="3307"/>
                    <a:pt x="14729" y="2734"/>
                    <a:pt x="13971" y="1608"/>
                  </a:cubicBezTo>
                  <a:lnTo>
                    <a:pt x="13971" y="1608"/>
                  </a:lnTo>
                  <a:cubicBezTo>
                    <a:pt x="13971" y="1606"/>
                    <a:pt x="13970" y="1605"/>
                    <a:pt x="13969" y="1604"/>
                  </a:cubicBezTo>
                  <a:lnTo>
                    <a:pt x="13969" y="1604"/>
                  </a:lnTo>
                  <a:cubicBezTo>
                    <a:pt x="13969" y="1604"/>
                    <a:pt x="13969" y="1604"/>
                    <a:pt x="13969" y="1604"/>
                  </a:cubicBezTo>
                  <a:cubicBezTo>
                    <a:pt x="13094" y="335"/>
                    <a:pt x="11624" y="0"/>
                    <a:pt x="10171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8" name="Google Shape;645;g2ed3e765ec3_0_36"/>
            <p:cNvSpPr/>
            <p:nvPr/>
          </p:nvSpPr>
          <p:spPr>
            <a:xfrm rot="16200000">
              <a:off x="7261920" y="4497840"/>
              <a:ext cx="1837800" cy="1839240"/>
            </a:xfrm>
            <a:custGeom>
              <a:avLst/>
              <a:gdLst/>
              <a:ahLst/>
              <a:rect l="l" t="t" r="r" b="b"/>
              <a:pathLst>
                <a:path w="27926" h="27945">
                  <a:moveTo>
                    <a:pt x="12536" y="267"/>
                  </a:moveTo>
                  <a:cubicBezTo>
                    <a:pt x="14465" y="267"/>
                    <a:pt x="16398" y="733"/>
                    <a:pt x="17276" y="2488"/>
                  </a:cubicBezTo>
                  <a:cubicBezTo>
                    <a:pt x="18100" y="4172"/>
                    <a:pt x="19433" y="4858"/>
                    <a:pt x="21218" y="5186"/>
                  </a:cubicBezTo>
                  <a:cubicBezTo>
                    <a:pt x="22149" y="5360"/>
                    <a:pt x="23034" y="5461"/>
                    <a:pt x="23899" y="5861"/>
                  </a:cubicBezTo>
                  <a:cubicBezTo>
                    <a:pt x="24927" y="6333"/>
                    <a:pt x="25787" y="7115"/>
                    <a:pt x="26402" y="8047"/>
                  </a:cubicBezTo>
                  <a:cubicBezTo>
                    <a:pt x="27925" y="10353"/>
                    <a:pt x="26915" y="12903"/>
                    <a:pt x="26062" y="15219"/>
                  </a:cubicBezTo>
                  <a:cubicBezTo>
                    <a:pt x="25285" y="17321"/>
                    <a:pt x="25189" y="19626"/>
                    <a:pt x="26013" y="21740"/>
                  </a:cubicBezTo>
                  <a:cubicBezTo>
                    <a:pt x="26151" y="22098"/>
                    <a:pt x="26360" y="22409"/>
                    <a:pt x="26557" y="22732"/>
                  </a:cubicBezTo>
                  <a:cubicBezTo>
                    <a:pt x="26958" y="23388"/>
                    <a:pt x="26707" y="23920"/>
                    <a:pt x="26385" y="24542"/>
                  </a:cubicBezTo>
                  <a:cubicBezTo>
                    <a:pt x="25876" y="25521"/>
                    <a:pt x="25004" y="26249"/>
                    <a:pt x="24067" y="26786"/>
                  </a:cubicBezTo>
                  <a:cubicBezTo>
                    <a:pt x="22947" y="27431"/>
                    <a:pt x="21664" y="27733"/>
                    <a:pt x="20379" y="27733"/>
                  </a:cubicBezTo>
                  <a:cubicBezTo>
                    <a:pt x="19390" y="27733"/>
                    <a:pt x="18399" y="27554"/>
                    <a:pt x="17480" y="27216"/>
                  </a:cubicBezTo>
                  <a:cubicBezTo>
                    <a:pt x="15324" y="26428"/>
                    <a:pt x="14153" y="24452"/>
                    <a:pt x="12345" y="23186"/>
                  </a:cubicBezTo>
                  <a:cubicBezTo>
                    <a:pt x="11385" y="22513"/>
                    <a:pt x="10322" y="22338"/>
                    <a:pt x="9227" y="22338"/>
                  </a:cubicBezTo>
                  <a:cubicBezTo>
                    <a:pt x="8043" y="22338"/>
                    <a:pt x="6821" y="22542"/>
                    <a:pt x="5650" y="22542"/>
                  </a:cubicBezTo>
                  <a:cubicBezTo>
                    <a:pt x="5600" y="22542"/>
                    <a:pt x="5551" y="22542"/>
                    <a:pt x="5501" y="22541"/>
                  </a:cubicBezTo>
                  <a:cubicBezTo>
                    <a:pt x="1899" y="22481"/>
                    <a:pt x="0" y="18468"/>
                    <a:pt x="2359" y="15698"/>
                  </a:cubicBezTo>
                  <a:cubicBezTo>
                    <a:pt x="2795" y="15190"/>
                    <a:pt x="3357" y="14796"/>
                    <a:pt x="3823" y="14317"/>
                  </a:cubicBezTo>
                  <a:cubicBezTo>
                    <a:pt x="4313" y="13810"/>
                    <a:pt x="4564" y="13189"/>
                    <a:pt x="4724" y="12520"/>
                  </a:cubicBezTo>
                  <a:cubicBezTo>
                    <a:pt x="5101" y="10979"/>
                    <a:pt x="4867" y="9325"/>
                    <a:pt x="4605" y="7790"/>
                  </a:cubicBezTo>
                  <a:cubicBezTo>
                    <a:pt x="4264" y="5825"/>
                    <a:pt x="4175" y="3742"/>
                    <a:pt x="5667" y="2207"/>
                  </a:cubicBezTo>
                  <a:cubicBezTo>
                    <a:pt x="6689" y="1156"/>
                    <a:pt x="8247" y="762"/>
                    <a:pt x="9639" y="535"/>
                  </a:cubicBezTo>
                  <a:cubicBezTo>
                    <a:pt x="10500" y="397"/>
                    <a:pt x="11517" y="267"/>
                    <a:pt x="12536" y="267"/>
                  </a:cubicBezTo>
                  <a:close/>
                  <a:moveTo>
                    <a:pt x="12449" y="1"/>
                  </a:moveTo>
                  <a:cubicBezTo>
                    <a:pt x="10941" y="1"/>
                    <a:pt x="9403" y="289"/>
                    <a:pt x="8235" y="594"/>
                  </a:cubicBezTo>
                  <a:cubicBezTo>
                    <a:pt x="6480" y="1060"/>
                    <a:pt x="5041" y="2088"/>
                    <a:pt x="4413" y="3832"/>
                  </a:cubicBezTo>
                  <a:cubicBezTo>
                    <a:pt x="4055" y="4817"/>
                    <a:pt x="4091" y="5933"/>
                    <a:pt x="4241" y="6955"/>
                  </a:cubicBezTo>
                  <a:cubicBezTo>
                    <a:pt x="4449" y="8394"/>
                    <a:pt x="4713" y="9767"/>
                    <a:pt x="4647" y="11230"/>
                  </a:cubicBezTo>
                  <a:cubicBezTo>
                    <a:pt x="4581" y="12777"/>
                    <a:pt x="4073" y="13834"/>
                    <a:pt x="2927" y="14849"/>
                  </a:cubicBezTo>
                  <a:cubicBezTo>
                    <a:pt x="2216" y="15477"/>
                    <a:pt x="1678" y="16115"/>
                    <a:pt x="1332" y="17005"/>
                  </a:cubicBezTo>
                  <a:cubicBezTo>
                    <a:pt x="758" y="18468"/>
                    <a:pt x="1111" y="20141"/>
                    <a:pt x="2108" y="21323"/>
                  </a:cubicBezTo>
                  <a:cubicBezTo>
                    <a:pt x="3073" y="22472"/>
                    <a:pt x="4472" y="22752"/>
                    <a:pt x="5884" y="22752"/>
                  </a:cubicBezTo>
                  <a:cubicBezTo>
                    <a:pt x="6519" y="22752"/>
                    <a:pt x="7157" y="22695"/>
                    <a:pt x="7758" y="22636"/>
                  </a:cubicBezTo>
                  <a:cubicBezTo>
                    <a:pt x="8220" y="22591"/>
                    <a:pt x="8680" y="22558"/>
                    <a:pt x="9134" y="22558"/>
                  </a:cubicBezTo>
                  <a:cubicBezTo>
                    <a:pt x="10054" y="22558"/>
                    <a:pt x="10953" y="22692"/>
                    <a:pt x="11813" y="23132"/>
                  </a:cubicBezTo>
                  <a:cubicBezTo>
                    <a:pt x="12822" y="23646"/>
                    <a:pt x="13599" y="24565"/>
                    <a:pt x="14387" y="25359"/>
                  </a:cubicBezTo>
                  <a:cubicBezTo>
                    <a:pt x="16044" y="27028"/>
                    <a:pt x="18185" y="27944"/>
                    <a:pt x="20387" y="27944"/>
                  </a:cubicBezTo>
                  <a:cubicBezTo>
                    <a:pt x="21589" y="27944"/>
                    <a:pt x="22808" y="27671"/>
                    <a:pt x="23977" y="27097"/>
                  </a:cubicBezTo>
                  <a:cubicBezTo>
                    <a:pt x="25345" y="26422"/>
                    <a:pt x="26587" y="25174"/>
                    <a:pt x="26994" y="23675"/>
                  </a:cubicBezTo>
                  <a:cubicBezTo>
                    <a:pt x="27143" y="23145"/>
                    <a:pt x="26784" y="22654"/>
                    <a:pt x="26515" y="22230"/>
                  </a:cubicBezTo>
                  <a:cubicBezTo>
                    <a:pt x="25859" y="21185"/>
                    <a:pt x="25715" y="19835"/>
                    <a:pt x="25661" y="18630"/>
                  </a:cubicBezTo>
                  <a:cubicBezTo>
                    <a:pt x="25560" y="16307"/>
                    <a:pt x="26862" y="14330"/>
                    <a:pt x="27322" y="12115"/>
                  </a:cubicBezTo>
                  <a:cubicBezTo>
                    <a:pt x="27674" y="10400"/>
                    <a:pt x="27244" y="8698"/>
                    <a:pt x="26162" y="7330"/>
                  </a:cubicBezTo>
                  <a:cubicBezTo>
                    <a:pt x="25202" y="6112"/>
                    <a:pt x="23733" y="5365"/>
                    <a:pt x="22215" y="5122"/>
                  </a:cubicBezTo>
                  <a:cubicBezTo>
                    <a:pt x="20174" y="4792"/>
                    <a:pt x="18461" y="4381"/>
                    <a:pt x="17476" y="2372"/>
                  </a:cubicBezTo>
                  <a:lnTo>
                    <a:pt x="17476" y="2372"/>
                  </a:lnTo>
                  <a:cubicBezTo>
                    <a:pt x="17475" y="2371"/>
                    <a:pt x="17475" y="2370"/>
                    <a:pt x="17474" y="2369"/>
                  </a:cubicBezTo>
                  <a:lnTo>
                    <a:pt x="17474" y="2369"/>
                  </a:lnTo>
                  <a:cubicBezTo>
                    <a:pt x="17474" y="2369"/>
                    <a:pt x="17474" y="2369"/>
                    <a:pt x="17474" y="2369"/>
                  </a:cubicBezTo>
                  <a:cubicBezTo>
                    <a:pt x="17474" y="2368"/>
                    <a:pt x="17474" y="2368"/>
                    <a:pt x="17474" y="2368"/>
                  </a:cubicBezTo>
                  <a:lnTo>
                    <a:pt x="17474" y="2368"/>
                  </a:lnTo>
                  <a:cubicBezTo>
                    <a:pt x="16562" y="552"/>
                    <a:pt x="14534" y="1"/>
                    <a:pt x="1244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19" name="Google Shape;646;g2ed3e765ec3_0_36"/>
            <p:cNvSpPr/>
            <p:nvPr/>
          </p:nvSpPr>
          <p:spPr>
            <a:xfrm rot="16200000">
              <a:off x="7128360" y="4284000"/>
              <a:ext cx="2119680" cy="2232000"/>
            </a:xfrm>
            <a:custGeom>
              <a:avLst/>
              <a:gdLst/>
              <a:ahLst/>
              <a:rect l="l" t="t" r="r" b="b"/>
              <a:pathLst>
                <a:path w="32207" h="33916">
                  <a:moveTo>
                    <a:pt x="12740" y="665"/>
                  </a:moveTo>
                  <a:cubicBezTo>
                    <a:pt x="13388" y="665"/>
                    <a:pt x="14015" y="694"/>
                    <a:pt x="14595" y="736"/>
                  </a:cubicBezTo>
                  <a:cubicBezTo>
                    <a:pt x="16464" y="880"/>
                    <a:pt x="18471" y="1519"/>
                    <a:pt x="19212" y="3412"/>
                  </a:cubicBezTo>
                  <a:cubicBezTo>
                    <a:pt x="19839" y="5042"/>
                    <a:pt x="20865" y="6141"/>
                    <a:pt x="22585" y="6571"/>
                  </a:cubicBezTo>
                  <a:cubicBezTo>
                    <a:pt x="24377" y="7018"/>
                    <a:pt x="26187" y="6775"/>
                    <a:pt x="27894" y="7591"/>
                  </a:cubicBezTo>
                  <a:cubicBezTo>
                    <a:pt x="29901" y="8542"/>
                    <a:pt x="31179" y="10416"/>
                    <a:pt x="31155" y="12651"/>
                  </a:cubicBezTo>
                  <a:cubicBezTo>
                    <a:pt x="31132" y="14889"/>
                    <a:pt x="29650" y="16836"/>
                    <a:pt x="29005" y="18914"/>
                  </a:cubicBezTo>
                  <a:cubicBezTo>
                    <a:pt x="28390" y="20928"/>
                    <a:pt x="28725" y="23298"/>
                    <a:pt x="29740" y="25120"/>
                  </a:cubicBezTo>
                  <a:cubicBezTo>
                    <a:pt x="30151" y="25859"/>
                    <a:pt x="31019" y="26367"/>
                    <a:pt x="31298" y="27162"/>
                  </a:cubicBezTo>
                  <a:cubicBezTo>
                    <a:pt x="31628" y="28105"/>
                    <a:pt x="30677" y="29503"/>
                    <a:pt x="30116" y="30208"/>
                  </a:cubicBezTo>
                  <a:cubicBezTo>
                    <a:pt x="28538" y="32195"/>
                    <a:pt x="25987" y="33224"/>
                    <a:pt x="23459" y="33224"/>
                  </a:cubicBezTo>
                  <a:cubicBezTo>
                    <a:pt x="21892" y="33224"/>
                    <a:pt x="20334" y="32829"/>
                    <a:pt x="19021" y="32022"/>
                  </a:cubicBezTo>
                  <a:cubicBezTo>
                    <a:pt x="17241" y="30930"/>
                    <a:pt x="16160" y="29013"/>
                    <a:pt x="14559" y="27700"/>
                  </a:cubicBezTo>
                  <a:cubicBezTo>
                    <a:pt x="13252" y="26620"/>
                    <a:pt x="11739" y="26320"/>
                    <a:pt x="10162" y="26320"/>
                  </a:cubicBezTo>
                  <a:cubicBezTo>
                    <a:pt x="9514" y="26320"/>
                    <a:pt x="8855" y="26371"/>
                    <a:pt x="8194" y="26438"/>
                  </a:cubicBezTo>
                  <a:cubicBezTo>
                    <a:pt x="7569" y="26502"/>
                    <a:pt x="6936" y="26550"/>
                    <a:pt x="6315" y="26550"/>
                  </a:cubicBezTo>
                  <a:cubicBezTo>
                    <a:pt x="4465" y="26550"/>
                    <a:pt x="2720" y="26121"/>
                    <a:pt x="1607" y="24373"/>
                  </a:cubicBezTo>
                  <a:cubicBezTo>
                    <a:pt x="389" y="22468"/>
                    <a:pt x="985" y="20104"/>
                    <a:pt x="2592" y="18657"/>
                  </a:cubicBezTo>
                  <a:cubicBezTo>
                    <a:pt x="3297" y="18025"/>
                    <a:pt x="4038" y="17494"/>
                    <a:pt x="4598" y="16717"/>
                  </a:cubicBezTo>
                  <a:cubicBezTo>
                    <a:pt x="5249" y="15804"/>
                    <a:pt x="5369" y="14578"/>
                    <a:pt x="5428" y="13498"/>
                  </a:cubicBezTo>
                  <a:cubicBezTo>
                    <a:pt x="5560" y="10924"/>
                    <a:pt x="4581" y="8517"/>
                    <a:pt x="4617" y="5962"/>
                  </a:cubicBezTo>
                  <a:cubicBezTo>
                    <a:pt x="4688" y="1583"/>
                    <a:pt x="9049" y="665"/>
                    <a:pt x="12740" y="665"/>
                  </a:cubicBezTo>
                  <a:close/>
                  <a:moveTo>
                    <a:pt x="13254" y="0"/>
                  </a:moveTo>
                  <a:cubicBezTo>
                    <a:pt x="12514" y="0"/>
                    <a:pt x="11788" y="40"/>
                    <a:pt x="11119" y="86"/>
                  </a:cubicBezTo>
                  <a:cubicBezTo>
                    <a:pt x="9316" y="205"/>
                    <a:pt x="7465" y="540"/>
                    <a:pt x="5978" y="1621"/>
                  </a:cubicBezTo>
                  <a:cubicBezTo>
                    <a:pt x="4228" y="2892"/>
                    <a:pt x="3798" y="5132"/>
                    <a:pt x="3978" y="7169"/>
                  </a:cubicBezTo>
                  <a:cubicBezTo>
                    <a:pt x="4079" y="8302"/>
                    <a:pt x="4372" y="9413"/>
                    <a:pt x="4575" y="10537"/>
                  </a:cubicBezTo>
                  <a:cubicBezTo>
                    <a:pt x="4826" y="11951"/>
                    <a:pt x="4849" y="13462"/>
                    <a:pt x="4587" y="14884"/>
                  </a:cubicBezTo>
                  <a:cubicBezTo>
                    <a:pt x="4163" y="17194"/>
                    <a:pt x="1709" y="17959"/>
                    <a:pt x="741" y="19953"/>
                  </a:cubicBezTo>
                  <a:cubicBezTo>
                    <a:pt x="0" y="21482"/>
                    <a:pt x="180" y="23274"/>
                    <a:pt x="1009" y="24719"/>
                  </a:cubicBezTo>
                  <a:cubicBezTo>
                    <a:pt x="1965" y="26367"/>
                    <a:pt x="3733" y="27114"/>
                    <a:pt x="5554" y="27257"/>
                  </a:cubicBezTo>
                  <a:cubicBezTo>
                    <a:pt x="5785" y="27274"/>
                    <a:pt x="6016" y="27281"/>
                    <a:pt x="6248" y="27281"/>
                  </a:cubicBezTo>
                  <a:cubicBezTo>
                    <a:pt x="7625" y="27281"/>
                    <a:pt x="9001" y="27020"/>
                    <a:pt x="10348" y="27020"/>
                  </a:cubicBezTo>
                  <a:cubicBezTo>
                    <a:pt x="11445" y="27020"/>
                    <a:pt x="12521" y="27194"/>
                    <a:pt x="13562" y="27824"/>
                  </a:cubicBezTo>
                  <a:cubicBezTo>
                    <a:pt x="15330" y="28894"/>
                    <a:pt x="16405" y="30846"/>
                    <a:pt x="17999" y="32130"/>
                  </a:cubicBezTo>
                  <a:cubicBezTo>
                    <a:pt x="19519" y="33359"/>
                    <a:pt x="21397" y="33915"/>
                    <a:pt x="23295" y="33915"/>
                  </a:cubicBezTo>
                  <a:cubicBezTo>
                    <a:pt x="25058" y="33915"/>
                    <a:pt x="26839" y="33435"/>
                    <a:pt x="28367" y="32566"/>
                  </a:cubicBezTo>
                  <a:cubicBezTo>
                    <a:pt x="29793" y="31760"/>
                    <a:pt x="31066" y="30470"/>
                    <a:pt x="31663" y="28929"/>
                  </a:cubicBezTo>
                  <a:cubicBezTo>
                    <a:pt x="31920" y="28266"/>
                    <a:pt x="32207" y="27430"/>
                    <a:pt x="31871" y="26744"/>
                  </a:cubicBezTo>
                  <a:cubicBezTo>
                    <a:pt x="31466" y="25920"/>
                    <a:pt x="30666" y="25371"/>
                    <a:pt x="30217" y="24558"/>
                  </a:cubicBezTo>
                  <a:cubicBezTo>
                    <a:pt x="28916" y="22229"/>
                    <a:pt x="29346" y="19566"/>
                    <a:pt x="30385" y="17254"/>
                  </a:cubicBezTo>
                  <a:cubicBezTo>
                    <a:pt x="31203" y="15446"/>
                    <a:pt x="32129" y="13564"/>
                    <a:pt x="31771" y="11516"/>
                  </a:cubicBezTo>
                  <a:cubicBezTo>
                    <a:pt x="31322" y="8924"/>
                    <a:pt x="29233" y="7126"/>
                    <a:pt x="26778" y="6439"/>
                  </a:cubicBezTo>
                  <a:cubicBezTo>
                    <a:pt x="25542" y="6094"/>
                    <a:pt x="24222" y="6194"/>
                    <a:pt x="22968" y="5956"/>
                  </a:cubicBezTo>
                  <a:cubicBezTo>
                    <a:pt x="21410" y="5657"/>
                    <a:pt x="20437" y="4685"/>
                    <a:pt x="19876" y="3231"/>
                  </a:cubicBezTo>
                  <a:lnTo>
                    <a:pt x="19876" y="3231"/>
                  </a:lnTo>
                  <a:cubicBezTo>
                    <a:pt x="19876" y="3230"/>
                    <a:pt x="19876" y="3228"/>
                    <a:pt x="19875" y="3227"/>
                  </a:cubicBezTo>
                  <a:lnTo>
                    <a:pt x="19875" y="3227"/>
                  </a:lnTo>
                  <a:cubicBezTo>
                    <a:pt x="19875" y="3227"/>
                    <a:pt x="19875" y="3227"/>
                    <a:pt x="19875" y="3227"/>
                  </a:cubicBezTo>
                  <a:cubicBezTo>
                    <a:pt x="19874" y="3224"/>
                    <a:pt x="19872" y="3220"/>
                    <a:pt x="19871" y="3216"/>
                  </a:cubicBezTo>
                  <a:lnTo>
                    <a:pt x="19871" y="3216"/>
                  </a:lnTo>
                  <a:cubicBezTo>
                    <a:pt x="18805" y="524"/>
                    <a:pt x="15934" y="0"/>
                    <a:pt x="1325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0" name="Google Shape;647;g2ed3e765ec3_0_36"/>
            <p:cNvSpPr/>
            <p:nvPr/>
          </p:nvSpPr>
          <p:spPr>
            <a:xfrm rot="16200000">
              <a:off x="6960600" y="4085640"/>
              <a:ext cx="2464920" cy="2573640"/>
            </a:xfrm>
            <a:custGeom>
              <a:avLst/>
              <a:gdLst/>
              <a:ahLst/>
              <a:rect l="l" t="t" r="r" b="b"/>
              <a:pathLst>
                <a:path w="37457" h="39106">
                  <a:moveTo>
                    <a:pt x="13495" y="187"/>
                  </a:moveTo>
                  <a:cubicBezTo>
                    <a:pt x="14556" y="187"/>
                    <a:pt x="15617" y="256"/>
                    <a:pt x="16633" y="373"/>
                  </a:cubicBezTo>
                  <a:cubicBezTo>
                    <a:pt x="18902" y="629"/>
                    <a:pt x="21170" y="1548"/>
                    <a:pt x="21929" y="3890"/>
                  </a:cubicBezTo>
                  <a:cubicBezTo>
                    <a:pt x="22407" y="5406"/>
                    <a:pt x="23219" y="6655"/>
                    <a:pt x="24754" y="7222"/>
                  </a:cubicBezTo>
                  <a:cubicBezTo>
                    <a:pt x="26390" y="7825"/>
                    <a:pt x="28199" y="7479"/>
                    <a:pt x="29890" y="7718"/>
                  </a:cubicBezTo>
                  <a:cubicBezTo>
                    <a:pt x="31831" y="7986"/>
                    <a:pt x="33724" y="8984"/>
                    <a:pt x="34899" y="10566"/>
                  </a:cubicBezTo>
                  <a:cubicBezTo>
                    <a:pt x="36351" y="12512"/>
                    <a:pt x="35993" y="14973"/>
                    <a:pt x="35050" y="17045"/>
                  </a:cubicBezTo>
                  <a:cubicBezTo>
                    <a:pt x="34219" y="18854"/>
                    <a:pt x="33091" y="20502"/>
                    <a:pt x="32815" y="22522"/>
                  </a:cubicBezTo>
                  <a:cubicBezTo>
                    <a:pt x="32565" y="24391"/>
                    <a:pt x="33132" y="26648"/>
                    <a:pt x="34333" y="28117"/>
                  </a:cubicBezTo>
                  <a:cubicBezTo>
                    <a:pt x="34894" y="28804"/>
                    <a:pt x="35623" y="29288"/>
                    <a:pt x="36232" y="29920"/>
                  </a:cubicBezTo>
                  <a:cubicBezTo>
                    <a:pt x="37074" y="30786"/>
                    <a:pt x="36674" y="32094"/>
                    <a:pt x="36297" y="33079"/>
                  </a:cubicBezTo>
                  <a:cubicBezTo>
                    <a:pt x="35587" y="34919"/>
                    <a:pt x="34058" y="36352"/>
                    <a:pt x="32398" y="37331"/>
                  </a:cubicBezTo>
                  <a:cubicBezTo>
                    <a:pt x="30729" y="38321"/>
                    <a:pt x="28789" y="38855"/>
                    <a:pt x="26870" y="38855"/>
                  </a:cubicBezTo>
                  <a:cubicBezTo>
                    <a:pt x="24712" y="38855"/>
                    <a:pt x="22581" y="38180"/>
                    <a:pt x="20890" y="36717"/>
                  </a:cubicBezTo>
                  <a:cubicBezTo>
                    <a:pt x="19343" y="35391"/>
                    <a:pt x="18287" y="33599"/>
                    <a:pt x="16788" y="32219"/>
                  </a:cubicBezTo>
                  <a:cubicBezTo>
                    <a:pt x="15303" y="30851"/>
                    <a:pt x="13486" y="30377"/>
                    <a:pt x="11533" y="30377"/>
                  </a:cubicBezTo>
                  <a:cubicBezTo>
                    <a:pt x="11380" y="30377"/>
                    <a:pt x="11226" y="30380"/>
                    <a:pt x="11072" y="30386"/>
                  </a:cubicBezTo>
                  <a:cubicBezTo>
                    <a:pt x="9617" y="30442"/>
                    <a:pt x="8125" y="30712"/>
                    <a:pt x="6668" y="30712"/>
                  </a:cubicBezTo>
                  <a:cubicBezTo>
                    <a:pt x="5487" y="30712"/>
                    <a:pt x="4330" y="30535"/>
                    <a:pt x="3232" y="29926"/>
                  </a:cubicBezTo>
                  <a:cubicBezTo>
                    <a:pt x="1297" y="28858"/>
                    <a:pt x="222" y="26588"/>
                    <a:pt x="562" y="24421"/>
                  </a:cubicBezTo>
                  <a:cubicBezTo>
                    <a:pt x="945" y="21979"/>
                    <a:pt x="3153" y="21083"/>
                    <a:pt x="4622" y="19410"/>
                  </a:cubicBezTo>
                  <a:cubicBezTo>
                    <a:pt x="6056" y="17774"/>
                    <a:pt x="5991" y="15075"/>
                    <a:pt x="5799" y="13057"/>
                  </a:cubicBezTo>
                  <a:cubicBezTo>
                    <a:pt x="5537" y="10315"/>
                    <a:pt x="4366" y="7729"/>
                    <a:pt x="4886" y="4935"/>
                  </a:cubicBezTo>
                  <a:cubicBezTo>
                    <a:pt x="5405" y="2098"/>
                    <a:pt x="7728" y="831"/>
                    <a:pt x="10362" y="414"/>
                  </a:cubicBezTo>
                  <a:cubicBezTo>
                    <a:pt x="11374" y="256"/>
                    <a:pt x="12434" y="187"/>
                    <a:pt x="13495" y="187"/>
                  </a:cubicBezTo>
                  <a:close/>
                  <a:moveTo>
                    <a:pt x="13728" y="1"/>
                  </a:moveTo>
                  <a:cubicBezTo>
                    <a:pt x="10623" y="1"/>
                    <a:pt x="6284" y="240"/>
                    <a:pt x="5029" y="3645"/>
                  </a:cubicBezTo>
                  <a:cubicBezTo>
                    <a:pt x="4187" y="5926"/>
                    <a:pt x="4581" y="8148"/>
                    <a:pt x="5095" y="10453"/>
                  </a:cubicBezTo>
                  <a:cubicBezTo>
                    <a:pt x="5669" y="13008"/>
                    <a:pt x="6163" y="16191"/>
                    <a:pt x="4892" y="18628"/>
                  </a:cubicBezTo>
                  <a:cubicBezTo>
                    <a:pt x="4384" y="19601"/>
                    <a:pt x="3393" y="20259"/>
                    <a:pt x="2557" y="20927"/>
                  </a:cubicBezTo>
                  <a:cubicBezTo>
                    <a:pt x="1750" y="21566"/>
                    <a:pt x="1118" y="22294"/>
                    <a:pt x="681" y="23238"/>
                  </a:cubicBezTo>
                  <a:cubicBezTo>
                    <a:pt x="0" y="24725"/>
                    <a:pt x="192" y="26439"/>
                    <a:pt x="920" y="27861"/>
                  </a:cubicBezTo>
                  <a:cubicBezTo>
                    <a:pt x="1709" y="29396"/>
                    <a:pt x="3232" y="30435"/>
                    <a:pt x="4892" y="30793"/>
                  </a:cubicBezTo>
                  <a:cubicBezTo>
                    <a:pt x="5513" y="30929"/>
                    <a:pt x="6138" y="30978"/>
                    <a:pt x="6767" y="30978"/>
                  </a:cubicBezTo>
                  <a:cubicBezTo>
                    <a:pt x="8471" y="30978"/>
                    <a:pt x="10197" y="30614"/>
                    <a:pt x="11906" y="30614"/>
                  </a:cubicBezTo>
                  <a:cubicBezTo>
                    <a:pt x="12168" y="30614"/>
                    <a:pt x="12430" y="30623"/>
                    <a:pt x="12691" y="30642"/>
                  </a:cubicBezTo>
                  <a:cubicBezTo>
                    <a:pt x="17397" y="31008"/>
                    <a:pt x="18841" y="36292"/>
                    <a:pt x="22705" y="38203"/>
                  </a:cubicBezTo>
                  <a:cubicBezTo>
                    <a:pt x="23962" y="38827"/>
                    <a:pt x="25338" y="39106"/>
                    <a:pt x="26725" y="39106"/>
                  </a:cubicBezTo>
                  <a:cubicBezTo>
                    <a:pt x="28818" y="39106"/>
                    <a:pt x="30935" y="38470"/>
                    <a:pt x="32702" y="37422"/>
                  </a:cubicBezTo>
                  <a:cubicBezTo>
                    <a:pt x="34130" y="36573"/>
                    <a:pt x="35348" y="35366"/>
                    <a:pt x="36153" y="33916"/>
                  </a:cubicBezTo>
                  <a:cubicBezTo>
                    <a:pt x="36763" y="32817"/>
                    <a:pt x="37456" y="30984"/>
                    <a:pt x="36506" y="29890"/>
                  </a:cubicBezTo>
                  <a:cubicBezTo>
                    <a:pt x="36112" y="29431"/>
                    <a:pt x="35616" y="29066"/>
                    <a:pt x="35157" y="28666"/>
                  </a:cubicBezTo>
                  <a:cubicBezTo>
                    <a:pt x="34392" y="27998"/>
                    <a:pt x="33885" y="27102"/>
                    <a:pt x="33521" y="26164"/>
                  </a:cubicBezTo>
                  <a:cubicBezTo>
                    <a:pt x="32762" y="24206"/>
                    <a:pt x="32900" y="22139"/>
                    <a:pt x="33706" y="20234"/>
                  </a:cubicBezTo>
                  <a:cubicBezTo>
                    <a:pt x="34907" y="17421"/>
                    <a:pt x="36936" y="14841"/>
                    <a:pt x="35742" y="11635"/>
                  </a:cubicBezTo>
                  <a:cubicBezTo>
                    <a:pt x="34846" y="9229"/>
                    <a:pt x="32165" y="7741"/>
                    <a:pt x="29723" y="7460"/>
                  </a:cubicBezTo>
                  <a:cubicBezTo>
                    <a:pt x="28265" y="7299"/>
                    <a:pt x="26802" y="7460"/>
                    <a:pt x="25357" y="7156"/>
                  </a:cubicBezTo>
                  <a:cubicBezTo>
                    <a:pt x="23615" y="6780"/>
                    <a:pt x="22666" y="5457"/>
                    <a:pt x="22153" y="3836"/>
                  </a:cubicBezTo>
                  <a:lnTo>
                    <a:pt x="22153" y="3836"/>
                  </a:lnTo>
                  <a:cubicBezTo>
                    <a:pt x="22152" y="3834"/>
                    <a:pt x="22151" y="3832"/>
                    <a:pt x="22151" y="3830"/>
                  </a:cubicBezTo>
                  <a:lnTo>
                    <a:pt x="22151" y="3830"/>
                  </a:lnTo>
                  <a:cubicBezTo>
                    <a:pt x="22151" y="3830"/>
                    <a:pt x="22151" y="3830"/>
                    <a:pt x="22151" y="3830"/>
                  </a:cubicBezTo>
                  <a:cubicBezTo>
                    <a:pt x="22150" y="3828"/>
                    <a:pt x="22150" y="3826"/>
                    <a:pt x="22149" y="3824"/>
                  </a:cubicBezTo>
                  <a:lnTo>
                    <a:pt x="22149" y="3824"/>
                  </a:lnTo>
                  <a:cubicBezTo>
                    <a:pt x="21035" y="389"/>
                    <a:pt x="17078" y="14"/>
                    <a:pt x="13987" y="1"/>
                  </a:cubicBezTo>
                  <a:cubicBezTo>
                    <a:pt x="13902" y="1"/>
                    <a:pt x="13816" y="1"/>
                    <a:pt x="13728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1" name="Google Shape;648;g2ed3e765ec3_0_36"/>
            <p:cNvSpPr/>
            <p:nvPr/>
          </p:nvSpPr>
          <p:spPr>
            <a:xfrm rot="16200000">
              <a:off x="6761880" y="3913560"/>
              <a:ext cx="2864520" cy="2952720"/>
            </a:xfrm>
            <a:custGeom>
              <a:avLst/>
              <a:gdLst/>
              <a:ahLst/>
              <a:rect l="l" t="t" r="r" b="b"/>
              <a:pathLst>
                <a:path w="43524" h="44861">
                  <a:moveTo>
                    <a:pt x="15317" y="308"/>
                  </a:moveTo>
                  <a:cubicBezTo>
                    <a:pt x="15563" y="308"/>
                    <a:pt x="15807" y="310"/>
                    <a:pt x="16047" y="315"/>
                  </a:cubicBezTo>
                  <a:cubicBezTo>
                    <a:pt x="19577" y="381"/>
                    <a:pt x="24396" y="673"/>
                    <a:pt x="25525" y="4769"/>
                  </a:cubicBezTo>
                  <a:cubicBezTo>
                    <a:pt x="25525" y="4769"/>
                    <a:pt x="25525" y="4769"/>
                    <a:pt x="25525" y="4769"/>
                  </a:cubicBezTo>
                  <a:lnTo>
                    <a:pt x="25525" y="4769"/>
                  </a:lnTo>
                  <a:cubicBezTo>
                    <a:pt x="25526" y="4771"/>
                    <a:pt x="25526" y="4772"/>
                    <a:pt x="25527" y="4774"/>
                  </a:cubicBezTo>
                  <a:lnTo>
                    <a:pt x="25527" y="4774"/>
                  </a:lnTo>
                  <a:cubicBezTo>
                    <a:pt x="25944" y="6326"/>
                    <a:pt x="26666" y="7757"/>
                    <a:pt x="28183" y="8460"/>
                  </a:cubicBezTo>
                  <a:cubicBezTo>
                    <a:pt x="29112" y="8890"/>
                    <a:pt x="30178" y="8978"/>
                    <a:pt x="31229" y="8978"/>
                  </a:cubicBezTo>
                  <a:cubicBezTo>
                    <a:pt x="31753" y="8978"/>
                    <a:pt x="32272" y="8956"/>
                    <a:pt x="32769" y="8944"/>
                  </a:cubicBezTo>
                  <a:cubicBezTo>
                    <a:pt x="32866" y="8942"/>
                    <a:pt x="32962" y="8941"/>
                    <a:pt x="33060" y="8941"/>
                  </a:cubicBezTo>
                  <a:cubicBezTo>
                    <a:pt x="36908" y="8941"/>
                    <a:pt x="41354" y="10800"/>
                    <a:pt x="41506" y="15220"/>
                  </a:cubicBezTo>
                  <a:cubicBezTo>
                    <a:pt x="41583" y="17448"/>
                    <a:pt x="40299" y="19395"/>
                    <a:pt x="39241" y="21246"/>
                  </a:cubicBezTo>
                  <a:cubicBezTo>
                    <a:pt x="38268" y="22960"/>
                    <a:pt x="37582" y="24715"/>
                    <a:pt x="37744" y="26722"/>
                  </a:cubicBezTo>
                  <a:cubicBezTo>
                    <a:pt x="37910" y="28759"/>
                    <a:pt x="38847" y="30718"/>
                    <a:pt x="40395" y="32067"/>
                  </a:cubicBezTo>
                  <a:cubicBezTo>
                    <a:pt x="41022" y="32610"/>
                    <a:pt x="41763" y="33011"/>
                    <a:pt x="42366" y="33596"/>
                  </a:cubicBezTo>
                  <a:cubicBezTo>
                    <a:pt x="43237" y="34431"/>
                    <a:pt x="43083" y="35668"/>
                    <a:pt x="42819" y="36737"/>
                  </a:cubicBezTo>
                  <a:cubicBezTo>
                    <a:pt x="41887" y="40535"/>
                    <a:pt x="38232" y="43138"/>
                    <a:pt x="34649" y="44160"/>
                  </a:cubicBezTo>
                  <a:cubicBezTo>
                    <a:pt x="33592" y="44460"/>
                    <a:pt x="32495" y="44615"/>
                    <a:pt x="31399" y="44615"/>
                  </a:cubicBezTo>
                  <a:cubicBezTo>
                    <a:pt x="30533" y="44615"/>
                    <a:pt x="29668" y="44519"/>
                    <a:pt x="28822" y="44321"/>
                  </a:cubicBezTo>
                  <a:cubicBezTo>
                    <a:pt x="26785" y="43849"/>
                    <a:pt x="25131" y="42642"/>
                    <a:pt x="23757" y="41102"/>
                  </a:cubicBezTo>
                  <a:cubicBezTo>
                    <a:pt x="22431" y="39615"/>
                    <a:pt x="21362" y="37913"/>
                    <a:pt x="19876" y="36564"/>
                  </a:cubicBezTo>
                  <a:cubicBezTo>
                    <a:pt x="18305" y="35142"/>
                    <a:pt x="16358" y="34599"/>
                    <a:pt x="14275" y="34569"/>
                  </a:cubicBezTo>
                  <a:cubicBezTo>
                    <a:pt x="14210" y="34568"/>
                    <a:pt x="14145" y="34568"/>
                    <a:pt x="14081" y="34568"/>
                  </a:cubicBezTo>
                  <a:cubicBezTo>
                    <a:pt x="12162" y="34568"/>
                    <a:pt x="10251" y="34978"/>
                    <a:pt x="8345" y="34978"/>
                  </a:cubicBezTo>
                  <a:cubicBezTo>
                    <a:pt x="7546" y="34978"/>
                    <a:pt x="6747" y="34906"/>
                    <a:pt x="5949" y="34701"/>
                  </a:cubicBezTo>
                  <a:cubicBezTo>
                    <a:pt x="3829" y="34158"/>
                    <a:pt x="2169" y="32378"/>
                    <a:pt x="1555" y="30317"/>
                  </a:cubicBezTo>
                  <a:cubicBezTo>
                    <a:pt x="902" y="28138"/>
                    <a:pt x="1817" y="25988"/>
                    <a:pt x="3477" y="24548"/>
                  </a:cubicBezTo>
                  <a:cubicBezTo>
                    <a:pt x="5095" y="23139"/>
                    <a:pt x="6690" y="22207"/>
                    <a:pt x="7305" y="20016"/>
                  </a:cubicBezTo>
                  <a:cubicBezTo>
                    <a:pt x="7902" y="17878"/>
                    <a:pt x="7687" y="15394"/>
                    <a:pt x="7257" y="13244"/>
                  </a:cubicBezTo>
                  <a:cubicBezTo>
                    <a:pt x="6743" y="10658"/>
                    <a:pt x="5866" y="8150"/>
                    <a:pt x="6320" y="5480"/>
                  </a:cubicBezTo>
                  <a:cubicBezTo>
                    <a:pt x="7095" y="939"/>
                    <a:pt x="11471" y="308"/>
                    <a:pt x="15317" y="308"/>
                  </a:cubicBezTo>
                  <a:close/>
                  <a:moveTo>
                    <a:pt x="14647" y="0"/>
                  </a:moveTo>
                  <a:cubicBezTo>
                    <a:pt x="12315" y="0"/>
                    <a:pt x="9921" y="336"/>
                    <a:pt x="8195" y="1706"/>
                  </a:cubicBezTo>
                  <a:cubicBezTo>
                    <a:pt x="4408" y="4705"/>
                    <a:pt x="6433" y="10013"/>
                    <a:pt x="7150" y="13895"/>
                  </a:cubicBezTo>
                  <a:cubicBezTo>
                    <a:pt x="7627" y="16486"/>
                    <a:pt x="7753" y="19997"/>
                    <a:pt x="5979" y="22136"/>
                  </a:cubicBezTo>
                  <a:cubicBezTo>
                    <a:pt x="4678" y="23701"/>
                    <a:pt x="2743" y="24459"/>
                    <a:pt x="1734" y="26316"/>
                  </a:cubicBezTo>
                  <a:cubicBezTo>
                    <a:pt x="1" y="29511"/>
                    <a:pt x="2085" y="33356"/>
                    <a:pt x="5196" y="34682"/>
                  </a:cubicBezTo>
                  <a:cubicBezTo>
                    <a:pt x="6181" y="35103"/>
                    <a:pt x="7242" y="35238"/>
                    <a:pt x="8318" y="35238"/>
                  </a:cubicBezTo>
                  <a:cubicBezTo>
                    <a:pt x="9658" y="35238"/>
                    <a:pt x="11022" y="35029"/>
                    <a:pt x="12297" y="34903"/>
                  </a:cubicBezTo>
                  <a:cubicBezTo>
                    <a:pt x="12868" y="34846"/>
                    <a:pt x="13434" y="34813"/>
                    <a:pt x="13990" y="34813"/>
                  </a:cubicBezTo>
                  <a:cubicBezTo>
                    <a:pt x="16075" y="34813"/>
                    <a:pt x="18036" y="35279"/>
                    <a:pt x="19714" y="36730"/>
                  </a:cubicBezTo>
                  <a:cubicBezTo>
                    <a:pt x="21219" y="38033"/>
                    <a:pt x="22293" y="39770"/>
                    <a:pt x="23596" y="41264"/>
                  </a:cubicBezTo>
                  <a:cubicBezTo>
                    <a:pt x="24790" y="42631"/>
                    <a:pt x="26212" y="43689"/>
                    <a:pt x="27926" y="44298"/>
                  </a:cubicBezTo>
                  <a:cubicBezTo>
                    <a:pt x="29017" y="44685"/>
                    <a:pt x="30161" y="44860"/>
                    <a:pt x="31311" y="44860"/>
                  </a:cubicBezTo>
                  <a:cubicBezTo>
                    <a:pt x="33654" y="44860"/>
                    <a:pt x="36023" y="44131"/>
                    <a:pt x="38018" y="42978"/>
                  </a:cubicBezTo>
                  <a:cubicBezTo>
                    <a:pt x="40741" y="41407"/>
                    <a:pt x="43524" y="38265"/>
                    <a:pt x="43237" y="34891"/>
                  </a:cubicBezTo>
                  <a:cubicBezTo>
                    <a:pt x="43105" y="33339"/>
                    <a:pt x="41391" y="32628"/>
                    <a:pt x="40365" y="31738"/>
                  </a:cubicBezTo>
                  <a:cubicBezTo>
                    <a:pt x="38436" y="30060"/>
                    <a:pt x="37606" y="27141"/>
                    <a:pt x="38066" y="24674"/>
                  </a:cubicBezTo>
                  <a:cubicBezTo>
                    <a:pt x="38447" y="22613"/>
                    <a:pt x="39809" y="20870"/>
                    <a:pt x="40741" y="19037"/>
                  </a:cubicBezTo>
                  <a:cubicBezTo>
                    <a:pt x="41570" y="17400"/>
                    <a:pt x="41983" y="15603"/>
                    <a:pt x="41542" y="13793"/>
                  </a:cubicBezTo>
                  <a:cubicBezTo>
                    <a:pt x="40735" y="10473"/>
                    <a:pt x="36973" y="8812"/>
                    <a:pt x="33855" y="8699"/>
                  </a:cubicBezTo>
                  <a:cubicBezTo>
                    <a:pt x="33655" y="8692"/>
                    <a:pt x="33455" y="8689"/>
                    <a:pt x="33255" y="8689"/>
                  </a:cubicBezTo>
                  <a:cubicBezTo>
                    <a:pt x="32589" y="8689"/>
                    <a:pt x="31926" y="8721"/>
                    <a:pt x="31263" y="8721"/>
                  </a:cubicBezTo>
                  <a:cubicBezTo>
                    <a:pt x="30547" y="8721"/>
                    <a:pt x="29833" y="8683"/>
                    <a:pt x="29120" y="8526"/>
                  </a:cubicBezTo>
                  <a:cubicBezTo>
                    <a:pt x="27181" y="8109"/>
                    <a:pt x="26231" y="6517"/>
                    <a:pt x="25748" y="4716"/>
                  </a:cubicBezTo>
                  <a:lnTo>
                    <a:pt x="25748" y="4716"/>
                  </a:lnTo>
                  <a:cubicBezTo>
                    <a:pt x="25747" y="4714"/>
                    <a:pt x="25747" y="4712"/>
                    <a:pt x="25746" y="4710"/>
                  </a:cubicBezTo>
                  <a:lnTo>
                    <a:pt x="25746" y="4710"/>
                  </a:lnTo>
                  <a:cubicBezTo>
                    <a:pt x="25746" y="4710"/>
                    <a:pt x="25746" y="4710"/>
                    <a:pt x="25746" y="4710"/>
                  </a:cubicBezTo>
                  <a:cubicBezTo>
                    <a:pt x="25746" y="4708"/>
                    <a:pt x="25745" y="4706"/>
                    <a:pt x="25744" y="4704"/>
                  </a:cubicBezTo>
                  <a:lnTo>
                    <a:pt x="25744" y="4704"/>
                  </a:lnTo>
                  <a:cubicBezTo>
                    <a:pt x="24797" y="1287"/>
                    <a:pt x="21301" y="416"/>
                    <a:pt x="18161" y="177"/>
                  </a:cubicBezTo>
                  <a:cubicBezTo>
                    <a:pt x="17078" y="93"/>
                    <a:pt x="15871" y="0"/>
                    <a:pt x="1464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2" name="Google Shape;649;g2ed3e765ec3_0_36"/>
            <p:cNvSpPr/>
            <p:nvPr/>
          </p:nvSpPr>
          <p:spPr>
            <a:xfrm rot="16200000">
              <a:off x="6603840" y="3665880"/>
              <a:ext cx="3187440" cy="3355920"/>
            </a:xfrm>
            <a:custGeom>
              <a:avLst/>
              <a:gdLst/>
              <a:ahLst/>
              <a:rect l="l" t="t" r="r" b="b"/>
              <a:pathLst>
                <a:path w="48433" h="50990">
                  <a:moveTo>
                    <a:pt x="15132" y="631"/>
                  </a:moveTo>
                  <a:cubicBezTo>
                    <a:pt x="16774" y="631"/>
                    <a:pt x="18432" y="804"/>
                    <a:pt x="19966" y="967"/>
                  </a:cubicBezTo>
                  <a:cubicBezTo>
                    <a:pt x="23136" y="1308"/>
                    <a:pt x="26523" y="2406"/>
                    <a:pt x="27347" y="5864"/>
                  </a:cubicBezTo>
                  <a:cubicBezTo>
                    <a:pt x="27717" y="7465"/>
                    <a:pt x="28368" y="9006"/>
                    <a:pt x="29795" y="9924"/>
                  </a:cubicBezTo>
                  <a:cubicBezTo>
                    <a:pt x="30849" y="10603"/>
                    <a:pt x="32183" y="10720"/>
                    <a:pt x="33433" y="10720"/>
                  </a:cubicBezTo>
                  <a:cubicBezTo>
                    <a:pt x="33635" y="10720"/>
                    <a:pt x="33834" y="10717"/>
                    <a:pt x="34029" y="10713"/>
                  </a:cubicBezTo>
                  <a:cubicBezTo>
                    <a:pt x="34986" y="10691"/>
                    <a:pt x="35917" y="10624"/>
                    <a:pt x="36846" y="10624"/>
                  </a:cubicBezTo>
                  <a:cubicBezTo>
                    <a:pt x="37708" y="10624"/>
                    <a:pt x="38568" y="10682"/>
                    <a:pt x="39445" y="10886"/>
                  </a:cubicBezTo>
                  <a:cubicBezTo>
                    <a:pt x="41291" y="11310"/>
                    <a:pt x="43100" y="12253"/>
                    <a:pt x="44259" y="13777"/>
                  </a:cubicBezTo>
                  <a:cubicBezTo>
                    <a:pt x="47126" y="17551"/>
                    <a:pt x="43692" y="21516"/>
                    <a:pt x="41947" y="24836"/>
                  </a:cubicBezTo>
                  <a:cubicBezTo>
                    <a:pt x="40024" y="28490"/>
                    <a:pt x="40842" y="32969"/>
                    <a:pt x="44061" y="35621"/>
                  </a:cubicBezTo>
                  <a:cubicBezTo>
                    <a:pt x="45387" y="36720"/>
                    <a:pt x="47388" y="37293"/>
                    <a:pt x="47561" y="39258"/>
                  </a:cubicBezTo>
                  <a:cubicBezTo>
                    <a:pt x="47722" y="41103"/>
                    <a:pt x="46809" y="43051"/>
                    <a:pt x="45787" y="44525"/>
                  </a:cubicBezTo>
                  <a:cubicBezTo>
                    <a:pt x="43656" y="47607"/>
                    <a:pt x="39995" y="49542"/>
                    <a:pt x="36352" y="50139"/>
                  </a:cubicBezTo>
                  <a:cubicBezTo>
                    <a:pt x="35718" y="50242"/>
                    <a:pt x="35075" y="50294"/>
                    <a:pt x="34433" y="50294"/>
                  </a:cubicBezTo>
                  <a:cubicBezTo>
                    <a:pt x="33214" y="50294"/>
                    <a:pt x="31995" y="50108"/>
                    <a:pt x="30834" y="49732"/>
                  </a:cubicBezTo>
                  <a:cubicBezTo>
                    <a:pt x="28924" y="49117"/>
                    <a:pt x="27406" y="47833"/>
                    <a:pt x="26116" y="46334"/>
                  </a:cubicBezTo>
                  <a:cubicBezTo>
                    <a:pt x="23506" y="43301"/>
                    <a:pt x="21650" y="39705"/>
                    <a:pt x="17386" y="38864"/>
                  </a:cubicBezTo>
                  <a:cubicBezTo>
                    <a:pt x="16670" y="38722"/>
                    <a:pt x="15937" y="38669"/>
                    <a:pt x="15194" y="38669"/>
                  </a:cubicBezTo>
                  <a:cubicBezTo>
                    <a:pt x="13005" y="38669"/>
                    <a:pt x="10732" y="39129"/>
                    <a:pt x="8572" y="39129"/>
                  </a:cubicBezTo>
                  <a:cubicBezTo>
                    <a:pt x="6526" y="39129"/>
                    <a:pt x="4581" y="38716"/>
                    <a:pt x="2903" y="37108"/>
                  </a:cubicBezTo>
                  <a:cubicBezTo>
                    <a:pt x="1398" y="35664"/>
                    <a:pt x="604" y="33514"/>
                    <a:pt x="993" y="31453"/>
                  </a:cubicBezTo>
                  <a:cubicBezTo>
                    <a:pt x="1428" y="29135"/>
                    <a:pt x="3382" y="27906"/>
                    <a:pt x="5102" y="26563"/>
                  </a:cubicBezTo>
                  <a:cubicBezTo>
                    <a:pt x="6946" y="25117"/>
                    <a:pt x="7759" y="23266"/>
                    <a:pt x="7980" y="20954"/>
                  </a:cubicBezTo>
                  <a:cubicBezTo>
                    <a:pt x="8219" y="18452"/>
                    <a:pt x="7878" y="16010"/>
                    <a:pt x="7288" y="13579"/>
                  </a:cubicBezTo>
                  <a:cubicBezTo>
                    <a:pt x="6673" y="11054"/>
                    <a:pt x="5979" y="8540"/>
                    <a:pt x="6481" y="5930"/>
                  </a:cubicBezTo>
                  <a:cubicBezTo>
                    <a:pt x="6935" y="3571"/>
                    <a:pt x="8362" y="2011"/>
                    <a:pt x="10614" y="1259"/>
                  </a:cubicBezTo>
                  <a:cubicBezTo>
                    <a:pt x="12025" y="788"/>
                    <a:pt x="13571" y="631"/>
                    <a:pt x="15132" y="631"/>
                  </a:cubicBezTo>
                  <a:close/>
                  <a:moveTo>
                    <a:pt x="14747" y="1"/>
                  </a:moveTo>
                  <a:cubicBezTo>
                    <a:pt x="13140" y="1"/>
                    <a:pt x="11515" y="201"/>
                    <a:pt x="10005" y="746"/>
                  </a:cubicBezTo>
                  <a:cubicBezTo>
                    <a:pt x="5728" y="2298"/>
                    <a:pt x="5173" y="6945"/>
                    <a:pt x="5943" y="10898"/>
                  </a:cubicBezTo>
                  <a:cubicBezTo>
                    <a:pt x="6439" y="13419"/>
                    <a:pt x="7293" y="15842"/>
                    <a:pt x="7346" y="18435"/>
                  </a:cubicBezTo>
                  <a:cubicBezTo>
                    <a:pt x="7412" y="21181"/>
                    <a:pt x="7191" y="23832"/>
                    <a:pt x="5006" y="25750"/>
                  </a:cubicBezTo>
                  <a:cubicBezTo>
                    <a:pt x="3424" y="27142"/>
                    <a:pt x="1643" y="28079"/>
                    <a:pt x="725" y="30074"/>
                  </a:cubicBezTo>
                  <a:cubicBezTo>
                    <a:pt x="1" y="31638"/>
                    <a:pt x="50" y="33501"/>
                    <a:pt x="718" y="35078"/>
                  </a:cubicBezTo>
                  <a:cubicBezTo>
                    <a:pt x="1441" y="36774"/>
                    <a:pt x="2724" y="38136"/>
                    <a:pt x="4355" y="38996"/>
                  </a:cubicBezTo>
                  <a:cubicBezTo>
                    <a:pt x="5618" y="39660"/>
                    <a:pt x="7035" y="39855"/>
                    <a:pt x="8458" y="39855"/>
                  </a:cubicBezTo>
                  <a:cubicBezTo>
                    <a:pt x="9363" y="39855"/>
                    <a:pt x="10272" y="39776"/>
                    <a:pt x="11144" y="39688"/>
                  </a:cubicBezTo>
                  <a:cubicBezTo>
                    <a:pt x="12478" y="39553"/>
                    <a:pt x="13839" y="39379"/>
                    <a:pt x="15183" y="39379"/>
                  </a:cubicBezTo>
                  <a:cubicBezTo>
                    <a:pt x="16566" y="39379"/>
                    <a:pt x="17932" y="39563"/>
                    <a:pt x="19231" y="40160"/>
                  </a:cubicBezTo>
                  <a:cubicBezTo>
                    <a:pt x="21105" y="41014"/>
                    <a:pt x="22450" y="42692"/>
                    <a:pt x="23668" y="44299"/>
                  </a:cubicBezTo>
                  <a:cubicBezTo>
                    <a:pt x="24845" y="45840"/>
                    <a:pt x="25978" y="47422"/>
                    <a:pt x="27490" y="48670"/>
                  </a:cubicBezTo>
                  <a:cubicBezTo>
                    <a:pt x="28809" y="49757"/>
                    <a:pt x="30410" y="50437"/>
                    <a:pt x="32082" y="50766"/>
                  </a:cubicBezTo>
                  <a:cubicBezTo>
                    <a:pt x="32850" y="50917"/>
                    <a:pt x="33640" y="50990"/>
                    <a:pt x="34438" y="50990"/>
                  </a:cubicBezTo>
                  <a:cubicBezTo>
                    <a:pt x="40453" y="50990"/>
                    <a:pt x="46951" y="46850"/>
                    <a:pt x="48122" y="40835"/>
                  </a:cubicBezTo>
                  <a:cubicBezTo>
                    <a:pt x="48433" y="39228"/>
                    <a:pt x="48193" y="37778"/>
                    <a:pt x="46875" y="36731"/>
                  </a:cubicBezTo>
                  <a:cubicBezTo>
                    <a:pt x="46247" y="36237"/>
                    <a:pt x="45542" y="35843"/>
                    <a:pt x="44886" y="35389"/>
                  </a:cubicBezTo>
                  <a:cubicBezTo>
                    <a:pt x="43858" y="34683"/>
                    <a:pt x="43070" y="33705"/>
                    <a:pt x="42479" y="32618"/>
                  </a:cubicBezTo>
                  <a:cubicBezTo>
                    <a:pt x="41333" y="30497"/>
                    <a:pt x="41278" y="28002"/>
                    <a:pt x="42234" y="25816"/>
                  </a:cubicBezTo>
                  <a:cubicBezTo>
                    <a:pt x="43017" y="24019"/>
                    <a:pt x="44271" y="22465"/>
                    <a:pt x="45125" y="20709"/>
                  </a:cubicBezTo>
                  <a:cubicBezTo>
                    <a:pt x="46170" y="18560"/>
                    <a:pt x="46390" y="16087"/>
                    <a:pt x="45197" y="13956"/>
                  </a:cubicBezTo>
                  <a:cubicBezTo>
                    <a:pt x="44067" y="11931"/>
                    <a:pt x="41798" y="10767"/>
                    <a:pt x="39630" y="10224"/>
                  </a:cubicBezTo>
                  <a:cubicBezTo>
                    <a:pt x="38718" y="9995"/>
                    <a:pt x="37807" y="9931"/>
                    <a:pt x="36894" y="9931"/>
                  </a:cubicBezTo>
                  <a:cubicBezTo>
                    <a:pt x="35750" y="9931"/>
                    <a:pt x="34603" y="10031"/>
                    <a:pt x="33452" y="10031"/>
                  </a:cubicBezTo>
                  <a:cubicBezTo>
                    <a:pt x="33246" y="10031"/>
                    <a:pt x="33041" y="10028"/>
                    <a:pt x="32835" y="10020"/>
                  </a:cubicBezTo>
                  <a:cubicBezTo>
                    <a:pt x="31760" y="9979"/>
                    <a:pt x="30661" y="9764"/>
                    <a:pt x="29795" y="9089"/>
                  </a:cubicBezTo>
                  <a:cubicBezTo>
                    <a:pt x="28746" y="8271"/>
                    <a:pt x="28297" y="6923"/>
                    <a:pt x="28010" y="5683"/>
                  </a:cubicBezTo>
                  <a:lnTo>
                    <a:pt x="28010" y="5683"/>
                  </a:lnTo>
                  <a:cubicBezTo>
                    <a:pt x="28010" y="5682"/>
                    <a:pt x="28010" y="5681"/>
                    <a:pt x="28009" y="5679"/>
                  </a:cubicBezTo>
                  <a:lnTo>
                    <a:pt x="28009" y="5679"/>
                  </a:lnTo>
                  <a:cubicBezTo>
                    <a:pt x="28009" y="5679"/>
                    <a:pt x="28009" y="5679"/>
                    <a:pt x="28009" y="5679"/>
                  </a:cubicBezTo>
                  <a:cubicBezTo>
                    <a:pt x="28009" y="5678"/>
                    <a:pt x="28009" y="5678"/>
                    <a:pt x="28009" y="5677"/>
                  </a:cubicBezTo>
                  <a:lnTo>
                    <a:pt x="28009" y="5677"/>
                  </a:lnTo>
                  <a:cubicBezTo>
                    <a:pt x="27167" y="2161"/>
                    <a:pt x="23899" y="800"/>
                    <a:pt x="20611" y="358"/>
                  </a:cubicBezTo>
                  <a:cubicBezTo>
                    <a:pt x="18891" y="131"/>
                    <a:pt x="17147" y="71"/>
                    <a:pt x="15415" y="12"/>
                  </a:cubicBezTo>
                  <a:cubicBezTo>
                    <a:pt x="15193" y="5"/>
                    <a:pt x="14970" y="1"/>
                    <a:pt x="14747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3" name="Google Shape;650;g2ed3e765ec3_0_36"/>
            <p:cNvSpPr/>
            <p:nvPr/>
          </p:nvSpPr>
          <p:spPr>
            <a:xfrm rot="16200000">
              <a:off x="6406920" y="3493800"/>
              <a:ext cx="3584880" cy="3703680"/>
            </a:xfrm>
            <a:custGeom>
              <a:avLst/>
              <a:gdLst/>
              <a:ahLst/>
              <a:rect l="l" t="t" r="r" b="b"/>
              <a:pathLst>
                <a:path w="54470" h="56273">
                  <a:moveTo>
                    <a:pt x="16306" y="228"/>
                  </a:moveTo>
                  <a:cubicBezTo>
                    <a:pt x="17221" y="228"/>
                    <a:pt x="18137" y="289"/>
                    <a:pt x="19051" y="347"/>
                  </a:cubicBezTo>
                  <a:cubicBezTo>
                    <a:pt x="20645" y="449"/>
                    <a:pt x="22234" y="557"/>
                    <a:pt x="23805" y="825"/>
                  </a:cubicBezTo>
                  <a:cubicBezTo>
                    <a:pt x="27089" y="1387"/>
                    <a:pt x="30170" y="2922"/>
                    <a:pt x="30911" y="6439"/>
                  </a:cubicBezTo>
                  <a:cubicBezTo>
                    <a:pt x="31222" y="7949"/>
                    <a:pt x="31760" y="9622"/>
                    <a:pt x="33055" y="10589"/>
                  </a:cubicBezTo>
                  <a:cubicBezTo>
                    <a:pt x="34166" y="11425"/>
                    <a:pt x="35528" y="11623"/>
                    <a:pt x="36889" y="11640"/>
                  </a:cubicBezTo>
                  <a:cubicBezTo>
                    <a:pt x="36950" y="11641"/>
                    <a:pt x="37010" y="11641"/>
                    <a:pt x="37071" y="11641"/>
                  </a:cubicBezTo>
                  <a:cubicBezTo>
                    <a:pt x="38593" y="11641"/>
                    <a:pt x="40105" y="11385"/>
                    <a:pt x="41626" y="11385"/>
                  </a:cubicBezTo>
                  <a:cubicBezTo>
                    <a:pt x="41793" y="11385"/>
                    <a:pt x="41959" y="11388"/>
                    <a:pt x="42126" y="11395"/>
                  </a:cubicBezTo>
                  <a:cubicBezTo>
                    <a:pt x="44031" y="11466"/>
                    <a:pt x="45942" y="12004"/>
                    <a:pt x="47590" y="12966"/>
                  </a:cubicBezTo>
                  <a:cubicBezTo>
                    <a:pt x="49274" y="13957"/>
                    <a:pt x="50505" y="15528"/>
                    <a:pt x="50850" y="17469"/>
                  </a:cubicBezTo>
                  <a:cubicBezTo>
                    <a:pt x="51233" y="19613"/>
                    <a:pt x="50326" y="21691"/>
                    <a:pt x="49232" y="23483"/>
                  </a:cubicBezTo>
                  <a:cubicBezTo>
                    <a:pt x="48278" y="25059"/>
                    <a:pt x="47107" y="26528"/>
                    <a:pt x="46407" y="28241"/>
                  </a:cubicBezTo>
                  <a:cubicBezTo>
                    <a:pt x="45662" y="30093"/>
                    <a:pt x="45608" y="31975"/>
                    <a:pt x="46164" y="33891"/>
                  </a:cubicBezTo>
                  <a:cubicBezTo>
                    <a:pt x="46718" y="35808"/>
                    <a:pt x="47978" y="37444"/>
                    <a:pt x="49555" y="38632"/>
                  </a:cubicBezTo>
                  <a:cubicBezTo>
                    <a:pt x="51007" y="39720"/>
                    <a:pt x="53115" y="40310"/>
                    <a:pt x="53724" y="42192"/>
                  </a:cubicBezTo>
                  <a:cubicBezTo>
                    <a:pt x="54314" y="44014"/>
                    <a:pt x="53485" y="46343"/>
                    <a:pt x="52649" y="47966"/>
                  </a:cubicBezTo>
                  <a:cubicBezTo>
                    <a:pt x="51812" y="49579"/>
                    <a:pt x="50577" y="50965"/>
                    <a:pt x="49191" y="52134"/>
                  </a:cubicBezTo>
                  <a:cubicBezTo>
                    <a:pt x="46307" y="54565"/>
                    <a:pt x="42490" y="55998"/>
                    <a:pt x="38717" y="56028"/>
                  </a:cubicBezTo>
                  <a:cubicBezTo>
                    <a:pt x="38679" y="56029"/>
                    <a:pt x="38640" y="56029"/>
                    <a:pt x="38602" y="56029"/>
                  </a:cubicBezTo>
                  <a:cubicBezTo>
                    <a:pt x="36795" y="56029"/>
                    <a:pt x="34992" y="55629"/>
                    <a:pt x="33372" y="54822"/>
                  </a:cubicBezTo>
                  <a:cubicBezTo>
                    <a:pt x="31581" y="53926"/>
                    <a:pt x="30195" y="52445"/>
                    <a:pt x="28971" y="50893"/>
                  </a:cubicBezTo>
                  <a:cubicBezTo>
                    <a:pt x="26581" y="47848"/>
                    <a:pt x="24605" y="44353"/>
                    <a:pt x="20639" y="43237"/>
                  </a:cubicBezTo>
                  <a:cubicBezTo>
                    <a:pt x="19631" y="42952"/>
                    <a:pt x="18600" y="42852"/>
                    <a:pt x="17559" y="42852"/>
                  </a:cubicBezTo>
                  <a:cubicBezTo>
                    <a:pt x="15062" y="42852"/>
                    <a:pt x="12501" y="43428"/>
                    <a:pt x="10027" y="43428"/>
                  </a:cubicBezTo>
                  <a:cubicBezTo>
                    <a:pt x="8353" y="43428"/>
                    <a:pt x="6720" y="43165"/>
                    <a:pt x="5173" y="42281"/>
                  </a:cubicBezTo>
                  <a:cubicBezTo>
                    <a:pt x="3321" y="41225"/>
                    <a:pt x="1954" y="39373"/>
                    <a:pt x="1434" y="37319"/>
                  </a:cubicBezTo>
                  <a:cubicBezTo>
                    <a:pt x="855" y="35020"/>
                    <a:pt x="1751" y="32750"/>
                    <a:pt x="3435" y="31173"/>
                  </a:cubicBezTo>
                  <a:cubicBezTo>
                    <a:pt x="4922" y="29776"/>
                    <a:pt x="6786" y="28886"/>
                    <a:pt x="7985" y="27190"/>
                  </a:cubicBezTo>
                  <a:cubicBezTo>
                    <a:pt x="9330" y="25291"/>
                    <a:pt x="9330" y="22712"/>
                    <a:pt x="9305" y="20490"/>
                  </a:cubicBezTo>
                  <a:cubicBezTo>
                    <a:pt x="9264" y="16268"/>
                    <a:pt x="7269" y="12362"/>
                    <a:pt x="7251" y="8153"/>
                  </a:cubicBezTo>
                  <a:cubicBezTo>
                    <a:pt x="7244" y="6003"/>
                    <a:pt x="7853" y="3674"/>
                    <a:pt x="9490" y="2199"/>
                  </a:cubicBezTo>
                  <a:cubicBezTo>
                    <a:pt x="10852" y="968"/>
                    <a:pt x="12792" y="515"/>
                    <a:pt x="14567" y="317"/>
                  </a:cubicBezTo>
                  <a:cubicBezTo>
                    <a:pt x="15146" y="252"/>
                    <a:pt x="15726" y="228"/>
                    <a:pt x="16306" y="228"/>
                  </a:cubicBezTo>
                  <a:close/>
                  <a:moveTo>
                    <a:pt x="16310" y="0"/>
                  </a:moveTo>
                  <a:cubicBezTo>
                    <a:pt x="15566" y="0"/>
                    <a:pt x="14822" y="38"/>
                    <a:pt x="14076" y="144"/>
                  </a:cubicBezTo>
                  <a:cubicBezTo>
                    <a:pt x="12357" y="389"/>
                    <a:pt x="10678" y="902"/>
                    <a:pt x="9330" y="2037"/>
                  </a:cubicBezTo>
                  <a:cubicBezTo>
                    <a:pt x="7806" y="3310"/>
                    <a:pt x="7251" y="5381"/>
                    <a:pt x="7059" y="7280"/>
                  </a:cubicBezTo>
                  <a:cubicBezTo>
                    <a:pt x="6833" y="9586"/>
                    <a:pt x="7448" y="11896"/>
                    <a:pt x="8015" y="14112"/>
                  </a:cubicBezTo>
                  <a:cubicBezTo>
                    <a:pt x="8672" y="16645"/>
                    <a:pt x="9107" y="19081"/>
                    <a:pt x="9079" y="21703"/>
                  </a:cubicBezTo>
                  <a:cubicBezTo>
                    <a:pt x="9049" y="24462"/>
                    <a:pt x="8415" y="26874"/>
                    <a:pt x="6248" y="28701"/>
                  </a:cubicBezTo>
                  <a:cubicBezTo>
                    <a:pt x="4677" y="30021"/>
                    <a:pt x="2909" y="30971"/>
                    <a:pt x="1834" y="32799"/>
                  </a:cubicBezTo>
                  <a:cubicBezTo>
                    <a:pt x="1" y="35922"/>
                    <a:pt x="1524" y="39935"/>
                    <a:pt x="4283" y="41958"/>
                  </a:cubicBezTo>
                  <a:cubicBezTo>
                    <a:pt x="6064" y="43265"/>
                    <a:pt x="8042" y="43623"/>
                    <a:pt x="10090" y="43623"/>
                  </a:cubicBezTo>
                  <a:cubicBezTo>
                    <a:pt x="12575" y="43623"/>
                    <a:pt x="15162" y="43096"/>
                    <a:pt x="17625" y="43096"/>
                  </a:cubicBezTo>
                  <a:cubicBezTo>
                    <a:pt x="17857" y="43096"/>
                    <a:pt x="18087" y="43101"/>
                    <a:pt x="18316" y="43111"/>
                  </a:cubicBezTo>
                  <a:cubicBezTo>
                    <a:pt x="20848" y="43218"/>
                    <a:pt x="23028" y="44234"/>
                    <a:pt x="24820" y="46002"/>
                  </a:cubicBezTo>
                  <a:cubicBezTo>
                    <a:pt x="26283" y="47446"/>
                    <a:pt x="27400" y="49209"/>
                    <a:pt x="28642" y="50839"/>
                  </a:cubicBezTo>
                  <a:cubicBezTo>
                    <a:pt x="30809" y="53675"/>
                    <a:pt x="33444" y="55676"/>
                    <a:pt x="37050" y="56160"/>
                  </a:cubicBezTo>
                  <a:cubicBezTo>
                    <a:pt x="37617" y="56236"/>
                    <a:pt x="38188" y="56272"/>
                    <a:pt x="38759" y="56272"/>
                  </a:cubicBezTo>
                  <a:cubicBezTo>
                    <a:pt x="41646" y="56272"/>
                    <a:pt x="44540" y="55347"/>
                    <a:pt x="47016" y="53926"/>
                  </a:cubicBezTo>
                  <a:cubicBezTo>
                    <a:pt x="49907" y="52266"/>
                    <a:pt x="52368" y="49711"/>
                    <a:pt x="53520" y="46550"/>
                  </a:cubicBezTo>
                  <a:cubicBezTo>
                    <a:pt x="54034" y="45136"/>
                    <a:pt x="54469" y="43177"/>
                    <a:pt x="53807" y="41743"/>
                  </a:cubicBezTo>
                  <a:cubicBezTo>
                    <a:pt x="53138" y="40316"/>
                    <a:pt x="51591" y="39654"/>
                    <a:pt x="50320" y="38865"/>
                  </a:cubicBezTo>
                  <a:cubicBezTo>
                    <a:pt x="48187" y="37545"/>
                    <a:pt x="46730" y="35473"/>
                    <a:pt x="46181" y="33031"/>
                  </a:cubicBezTo>
                  <a:cubicBezTo>
                    <a:pt x="45668" y="30773"/>
                    <a:pt x="46313" y="28659"/>
                    <a:pt x="47446" y="26707"/>
                  </a:cubicBezTo>
                  <a:cubicBezTo>
                    <a:pt x="49251" y="23596"/>
                    <a:pt x="51920" y="20652"/>
                    <a:pt x="50935" y="16769"/>
                  </a:cubicBezTo>
                  <a:cubicBezTo>
                    <a:pt x="50086" y="13456"/>
                    <a:pt x="46522" y="11772"/>
                    <a:pt x="43422" y="11287"/>
                  </a:cubicBezTo>
                  <a:cubicBezTo>
                    <a:pt x="42955" y="11215"/>
                    <a:pt x="42475" y="11188"/>
                    <a:pt x="41987" y="11188"/>
                  </a:cubicBezTo>
                  <a:cubicBezTo>
                    <a:pt x="40403" y="11188"/>
                    <a:pt x="38731" y="11478"/>
                    <a:pt x="37128" y="11478"/>
                  </a:cubicBezTo>
                  <a:cubicBezTo>
                    <a:pt x="35879" y="11478"/>
                    <a:pt x="34671" y="11301"/>
                    <a:pt x="33580" y="10672"/>
                  </a:cubicBezTo>
                  <a:cubicBezTo>
                    <a:pt x="32058" y="9801"/>
                    <a:pt x="31460" y="7986"/>
                    <a:pt x="31132" y="6380"/>
                  </a:cubicBezTo>
                  <a:lnTo>
                    <a:pt x="31132" y="6380"/>
                  </a:lnTo>
                  <a:cubicBezTo>
                    <a:pt x="31132" y="6379"/>
                    <a:pt x="31132" y="6379"/>
                    <a:pt x="31132" y="6378"/>
                  </a:cubicBezTo>
                  <a:lnTo>
                    <a:pt x="31132" y="6378"/>
                  </a:lnTo>
                  <a:cubicBezTo>
                    <a:pt x="31132" y="6378"/>
                    <a:pt x="31132" y="6378"/>
                    <a:pt x="31132" y="6378"/>
                  </a:cubicBezTo>
                  <a:cubicBezTo>
                    <a:pt x="31132" y="6378"/>
                    <a:pt x="31132" y="6377"/>
                    <a:pt x="31131" y="6376"/>
                  </a:cubicBezTo>
                  <a:lnTo>
                    <a:pt x="31131" y="6376"/>
                  </a:lnTo>
                  <a:cubicBezTo>
                    <a:pt x="30402" y="2932"/>
                    <a:pt x="27512" y="1345"/>
                    <a:pt x="24288" y="681"/>
                  </a:cubicBezTo>
                  <a:cubicBezTo>
                    <a:pt x="22629" y="347"/>
                    <a:pt x="20932" y="234"/>
                    <a:pt x="19248" y="127"/>
                  </a:cubicBezTo>
                  <a:cubicBezTo>
                    <a:pt x="18267" y="66"/>
                    <a:pt x="17288" y="0"/>
                    <a:pt x="1631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4" name="Google Shape;651;g2ed3e765ec3_0_36"/>
            <p:cNvSpPr/>
            <p:nvPr/>
          </p:nvSpPr>
          <p:spPr>
            <a:xfrm rot="16200000">
              <a:off x="6234480" y="3284280"/>
              <a:ext cx="3929400" cy="4081680"/>
            </a:xfrm>
            <a:custGeom>
              <a:avLst/>
              <a:gdLst/>
              <a:ahLst/>
              <a:rect l="l" t="t" r="r" b="b"/>
              <a:pathLst>
                <a:path w="59707" h="62013">
                  <a:moveTo>
                    <a:pt x="17576" y="188"/>
                  </a:moveTo>
                  <a:cubicBezTo>
                    <a:pt x="19744" y="188"/>
                    <a:pt x="21950" y="491"/>
                    <a:pt x="24013" y="741"/>
                  </a:cubicBezTo>
                  <a:cubicBezTo>
                    <a:pt x="28168" y="1249"/>
                    <a:pt x="32628" y="2681"/>
                    <a:pt x="33508" y="7323"/>
                  </a:cubicBezTo>
                  <a:lnTo>
                    <a:pt x="33508" y="7323"/>
                  </a:lnTo>
                  <a:cubicBezTo>
                    <a:pt x="33508" y="7325"/>
                    <a:pt x="33508" y="7327"/>
                    <a:pt x="33509" y="7328"/>
                  </a:cubicBezTo>
                  <a:cubicBezTo>
                    <a:pt x="33807" y="8958"/>
                    <a:pt x="34321" y="10625"/>
                    <a:pt x="35581" y="11772"/>
                  </a:cubicBezTo>
                  <a:cubicBezTo>
                    <a:pt x="36530" y="12637"/>
                    <a:pt x="37820" y="12930"/>
                    <a:pt x="39068" y="13018"/>
                  </a:cubicBezTo>
                  <a:cubicBezTo>
                    <a:pt x="39370" y="13040"/>
                    <a:pt x="39672" y="13049"/>
                    <a:pt x="39975" y="13049"/>
                  </a:cubicBezTo>
                  <a:cubicBezTo>
                    <a:pt x="41389" y="13049"/>
                    <a:pt x="42814" y="12847"/>
                    <a:pt x="44216" y="12715"/>
                  </a:cubicBezTo>
                  <a:cubicBezTo>
                    <a:pt x="44639" y="12674"/>
                    <a:pt x="45062" y="12654"/>
                    <a:pt x="45485" y="12654"/>
                  </a:cubicBezTo>
                  <a:cubicBezTo>
                    <a:pt x="46916" y="12654"/>
                    <a:pt x="48342" y="12883"/>
                    <a:pt x="49710" y="13312"/>
                  </a:cubicBezTo>
                  <a:cubicBezTo>
                    <a:pt x="51550" y="13886"/>
                    <a:pt x="53293" y="14942"/>
                    <a:pt x="54428" y="16524"/>
                  </a:cubicBezTo>
                  <a:cubicBezTo>
                    <a:pt x="55646" y="18214"/>
                    <a:pt x="55760" y="20377"/>
                    <a:pt x="55211" y="22323"/>
                  </a:cubicBezTo>
                  <a:cubicBezTo>
                    <a:pt x="54177" y="25972"/>
                    <a:pt x="50917" y="28492"/>
                    <a:pt x="49943" y="32182"/>
                  </a:cubicBezTo>
                  <a:cubicBezTo>
                    <a:pt x="48886" y="36178"/>
                    <a:pt x="51292" y="40221"/>
                    <a:pt x="54596" y="42341"/>
                  </a:cubicBezTo>
                  <a:cubicBezTo>
                    <a:pt x="56065" y="43284"/>
                    <a:pt x="57915" y="43851"/>
                    <a:pt x="58788" y="45494"/>
                  </a:cubicBezTo>
                  <a:cubicBezTo>
                    <a:pt x="59707" y="47231"/>
                    <a:pt x="59086" y="49602"/>
                    <a:pt x="58430" y="51334"/>
                  </a:cubicBezTo>
                  <a:cubicBezTo>
                    <a:pt x="56058" y="57560"/>
                    <a:pt x="48932" y="61780"/>
                    <a:pt x="42295" y="61780"/>
                  </a:cubicBezTo>
                  <a:cubicBezTo>
                    <a:pt x="41592" y="61780"/>
                    <a:pt x="40895" y="61732"/>
                    <a:pt x="40209" y="61635"/>
                  </a:cubicBezTo>
                  <a:cubicBezTo>
                    <a:pt x="36124" y="61056"/>
                    <a:pt x="33384" y="58410"/>
                    <a:pt x="31042" y="55210"/>
                  </a:cubicBezTo>
                  <a:cubicBezTo>
                    <a:pt x="28851" y="52224"/>
                    <a:pt x="26772" y="48981"/>
                    <a:pt x="23123" y="47674"/>
                  </a:cubicBezTo>
                  <a:cubicBezTo>
                    <a:pt x="21796" y="47199"/>
                    <a:pt x="20443" y="47040"/>
                    <a:pt x="19079" y="47040"/>
                  </a:cubicBezTo>
                  <a:cubicBezTo>
                    <a:pt x="16311" y="47040"/>
                    <a:pt x="13491" y="47694"/>
                    <a:pt x="10718" y="47694"/>
                  </a:cubicBezTo>
                  <a:cubicBezTo>
                    <a:pt x="9497" y="47694"/>
                    <a:pt x="8284" y="47567"/>
                    <a:pt x="7090" y="47201"/>
                  </a:cubicBezTo>
                  <a:cubicBezTo>
                    <a:pt x="3005" y="45947"/>
                    <a:pt x="1" y="41224"/>
                    <a:pt x="1572" y="37068"/>
                  </a:cubicBezTo>
                  <a:cubicBezTo>
                    <a:pt x="2426" y="34798"/>
                    <a:pt x="4582" y="33527"/>
                    <a:pt x="6409" y="32123"/>
                  </a:cubicBezTo>
                  <a:cubicBezTo>
                    <a:pt x="8170" y="30768"/>
                    <a:pt x="9263" y="29238"/>
                    <a:pt x="9735" y="27047"/>
                  </a:cubicBezTo>
                  <a:cubicBezTo>
                    <a:pt x="10237" y="24694"/>
                    <a:pt x="10171" y="22102"/>
                    <a:pt x="9794" y="19737"/>
                  </a:cubicBezTo>
                  <a:cubicBezTo>
                    <a:pt x="9400" y="17289"/>
                    <a:pt x="8595" y="14925"/>
                    <a:pt x="8080" y="12505"/>
                  </a:cubicBezTo>
                  <a:cubicBezTo>
                    <a:pt x="7520" y="9824"/>
                    <a:pt x="7531" y="7149"/>
                    <a:pt x="8499" y="4562"/>
                  </a:cubicBezTo>
                  <a:cubicBezTo>
                    <a:pt x="9275" y="2514"/>
                    <a:pt x="11169" y="1326"/>
                    <a:pt x="13187" y="741"/>
                  </a:cubicBezTo>
                  <a:cubicBezTo>
                    <a:pt x="14592" y="333"/>
                    <a:pt x="16075" y="188"/>
                    <a:pt x="17576" y="188"/>
                  </a:cubicBezTo>
                  <a:close/>
                  <a:moveTo>
                    <a:pt x="17313" y="0"/>
                  </a:moveTo>
                  <a:cubicBezTo>
                    <a:pt x="17287" y="0"/>
                    <a:pt x="17262" y="0"/>
                    <a:pt x="17236" y="0"/>
                  </a:cubicBezTo>
                  <a:cubicBezTo>
                    <a:pt x="13843" y="6"/>
                    <a:pt x="9926" y="890"/>
                    <a:pt x="8380" y="4259"/>
                  </a:cubicBezTo>
                  <a:cubicBezTo>
                    <a:pt x="6324" y="8737"/>
                    <a:pt x="8170" y="13563"/>
                    <a:pt x="9215" y="18023"/>
                  </a:cubicBezTo>
                  <a:cubicBezTo>
                    <a:pt x="9854" y="20758"/>
                    <a:pt x="10003" y="23566"/>
                    <a:pt x="9621" y="26355"/>
                  </a:cubicBezTo>
                  <a:cubicBezTo>
                    <a:pt x="9430" y="27745"/>
                    <a:pt x="9000" y="29065"/>
                    <a:pt x="8129" y="30181"/>
                  </a:cubicBezTo>
                  <a:cubicBezTo>
                    <a:pt x="7399" y="31120"/>
                    <a:pt x="6420" y="31842"/>
                    <a:pt x="5472" y="32535"/>
                  </a:cubicBezTo>
                  <a:cubicBezTo>
                    <a:pt x="3865" y="33717"/>
                    <a:pt x="2318" y="34900"/>
                    <a:pt x="1459" y="36757"/>
                  </a:cubicBezTo>
                  <a:cubicBezTo>
                    <a:pt x="712" y="38351"/>
                    <a:pt x="759" y="40167"/>
                    <a:pt x="1297" y="41809"/>
                  </a:cubicBezTo>
                  <a:cubicBezTo>
                    <a:pt x="2545" y="45583"/>
                    <a:pt x="6139" y="47674"/>
                    <a:pt x="9938" y="47895"/>
                  </a:cubicBezTo>
                  <a:cubicBezTo>
                    <a:pt x="10277" y="47915"/>
                    <a:pt x="10618" y="47923"/>
                    <a:pt x="10960" y="47923"/>
                  </a:cubicBezTo>
                  <a:cubicBezTo>
                    <a:pt x="13669" y="47923"/>
                    <a:pt x="16426" y="47369"/>
                    <a:pt x="19096" y="47369"/>
                  </a:cubicBezTo>
                  <a:cubicBezTo>
                    <a:pt x="21334" y="47369"/>
                    <a:pt x="23509" y="47758"/>
                    <a:pt x="25543" y="49190"/>
                  </a:cubicBezTo>
                  <a:cubicBezTo>
                    <a:pt x="28826" y="51508"/>
                    <a:pt x="30535" y="55436"/>
                    <a:pt x="33269" y="58297"/>
                  </a:cubicBezTo>
                  <a:cubicBezTo>
                    <a:pt x="35647" y="60781"/>
                    <a:pt x="38823" y="61982"/>
                    <a:pt x="42234" y="62012"/>
                  </a:cubicBezTo>
                  <a:cubicBezTo>
                    <a:pt x="42285" y="62012"/>
                    <a:pt x="42336" y="62013"/>
                    <a:pt x="42387" y="62013"/>
                  </a:cubicBezTo>
                  <a:cubicBezTo>
                    <a:pt x="49017" y="62013"/>
                    <a:pt x="55994" y="57754"/>
                    <a:pt x="58573" y="51585"/>
                  </a:cubicBezTo>
                  <a:cubicBezTo>
                    <a:pt x="59229" y="50014"/>
                    <a:pt x="59599" y="48247"/>
                    <a:pt x="59354" y="46545"/>
                  </a:cubicBezTo>
                  <a:cubicBezTo>
                    <a:pt x="59133" y="45045"/>
                    <a:pt x="58077" y="44084"/>
                    <a:pt x="56840" y="43344"/>
                  </a:cubicBezTo>
                  <a:cubicBezTo>
                    <a:pt x="56065" y="42873"/>
                    <a:pt x="55241" y="42484"/>
                    <a:pt x="54475" y="41994"/>
                  </a:cubicBezTo>
                  <a:cubicBezTo>
                    <a:pt x="53353" y="41272"/>
                    <a:pt x="52397" y="40316"/>
                    <a:pt x="51628" y="39235"/>
                  </a:cubicBezTo>
                  <a:cubicBezTo>
                    <a:pt x="50242" y="37294"/>
                    <a:pt x="49632" y="34804"/>
                    <a:pt x="50110" y="32463"/>
                  </a:cubicBezTo>
                  <a:cubicBezTo>
                    <a:pt x="50875" y="28737"/>
                    <a:pt x="54159" y="26157"/>
                    <a:pt x="55365" y="22604"/>
                  </a:cubicBezTo>
                  <a:cubicBezTo>
                    <a:pt x="56506" y="19236"/>
                    <a:pt x="55115" y="15981"/>
                    <a:pt x="52159" y="14159"/>
                  </a:cubicBezTo>
                  <a:cubicBezTo>
                    <a:pt x="50660" y="13233"/>
                    <a:pt x="48904" y="12750"/>
                    <a:pt x="47172" y="12524"/>
                  </a:cubicBezTo>
                  <a:cubicBezTo>
                    <a:pt x="46665" y="12459"/>
                    <a:pt x="46159" y="12433"/>
                    <a:pt x="45654" y="12433"/>
                  </a:cubicBezTo>
                  <a:cubicBezTo>
                    <a:pt x="44303" y="12433"/>
                    <a:pt x="42957" y="12618"/>
                    <a:pt x="41601" y="12726"/>
                  </a:cubicBezTo>
                  <a:cubicBezTo>
                    <a:pt x="41014" y="12775"/>
                    <a:pt x="40409" y="12817"/>
                    <a:pt x="39805" y="12817"/>
                  </a:cubicBezTo>
                  <a:cubicBezTo>
                    <a:pt x="38724" y="12817"/>
                    <a:pt x="37644" y="12684"/>
                    <a:pt x="36667" y="12224"/>
                  </a:cubicBezTo>
                  <a:cubicBezTo>
                    <a:pt x="34774" y="11329"/>
                    <a:pt x="34082" y="9173"/>
                    <a:pt x="33729" y="7268"/>
                  </a:cubicBezTo>
                  <a:cubicBezTo>
                    <a:pt x="33090" y="3882"/>
                    <a:pt x="30523" y="2007"/>
                    <a:pt x="27346" y="1130"/>
                  </a:cubicBezTo>
                  <a:cubicBezTo>
                    <a:pt x="25722" y="681"/>
                    <a:pt x="24025" y="491"/>
                    <a:pt x="22354" y="334"/>
                  </a:cubicBezTo>
                  <a:cubicBezTo>
                    <a:pt x="20677" y="182"/>
                    <a:pt x="18996" y="0"/>
                    <a:pt x="1731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  <a:effectLst>
              <a:outerShdw algn="bl" blurRad="243000" dir="5400000" dist="95400" rotWithShape="0">
                <a:schemeClr val="lt2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25" name="Google Shape;652;g2ed3e765ec3_0_36"/>
          <p:cNvGrpSpPr/>
          <p:nvPr/>
        </p:nvGrpSpPr>
        <p:grpSpPr>
          <a:xfrm>
            <a:off x="6775560" y="574920"/>
            <a:ext cx="2124000" cy="2103840"/>
            <a:chOff x="6775560" y="574920"/>
            <a:chExt cx="2124000" cy="2103840"/>
          </a:xfrm>
        </p:grpSpPr>
        <p:sp>
          <p:nvSpPr>
            <p:cNvPr id="326" name="Google Shape;653;g2ed3e765ec3_0_36"/>
            <p:cNvSpPr/>
            <p:nvPr/>
          </p:nvSpPr>
          <p:spPr>
            <a:xfrm rot="1263000">
              <a:off x="6928560" y="1144080"/>
              <a:ext cx="1817280" cy="1191960"/>
            </a:xfrm>
            <a:custGeom>
              <a:avLst/>
              <a:gdLst/>
              <a:ahLst/>
              <a:rect l="l" t="t" r="r" b="b"/>
              <a:pathLst>
                <a:path w="66695" h="43758">
                  <a:moveTo>
                    <a:pt x="13876" y="32499"/>
                  </a:moveTo>
                  <a:cubicBezTo>
                    <a:pt x="13791" y="32640"/>
                    <a:pt x="13705" y="32791"/>
                    <a:pt x="13611" y="32932"/>
                  </a:cubicBezTo>
                  <a:lnTo>
                    <a:pt x="13720" y="32932"/>
                  </a:lnTo>
                  <a:cubicBezTo>
                    <a:pt x="13814" y="32791"/>
                    <a:pt x="13908" y="32640"/>
                    <a:pt x="14002" y="32499"/>
                  </a:cubicBezTo>
                  <a:close/>
                  <a:moveTo>
                    <a:pt x="13264" y="32492"/>
                  </a:moveTo>
                  <a:cubicBezTo>
                    <a:pt x="13170" y="32640"/>
                    <a:pt x="13076" y="32791"/>
                    <a:pt x="12982" y="32940"/>
                  </a:cubicBezTo>
                  <a:cubicBezTo>
                    <a:pt x="13014" y="32932"/>
                    <a:pt x="13046" y="32932"/>
                    <a:pt x="13076" y="32932"/>
                  </a:cubicBezTo>
                  <a:cubicBezTo>
                    <a:pt x="13179" y="32791"/>
                    <a:pt x="13274" y="32640"/>
                    <a:pt x="13368" y="32492"/>
                  </a:cubicBezTo>
                  <a:close/>
                  <a:moveTo>
                    <a:pt x="14505" y="32516"/>
                  </a:moveTo>
                  <a:cubicBezTo>
                    <a:pt x="14418" y="32657"/>
                    <a:pt x="14332" y="32798"/>
                    <a:pt x="14245" y="32940"/>
                  </a:cubicBezTo>
                  <a:cubicBezTo>
                    <a:pt x="14285" y="32940"/>
                    <a:pt x="14332" y="32940"/>
                    <a:pt x="14371" y="32947"/>
                  </a:cubicBezTo>
                  <a:cubicBezTo>
                    <a:pt x="14465" y="32806"/>
                    <a:pt x="14552" y="32665"/>
                    <a:pt x="14639" y="32524"/>
                  </a:cubicBezTo>
                  <a:cubicBezTo>
                    <a:pt x="14599" y="32524"/>
                    <a:pt x="14552" y="32516"/>
                    <a:pt x="14505" y="32516"/>
                  </a:cubicBezTo>
                  <a:close/>
                  <a:moveTo>
                    <a:pt x="15132" y="32556"/>
                  </a:moveTo>
                  <a:cubicBezTo>
                    <a:pt x="15053" y="32697"/>
                    <a:pt x="14968" y="32829"/>
                    <a:pt x="14881" y="32970"/>
                  </a:cubicBezTo>
                  <a:cubicBezTo>
                    <a:pt x="14928" y="32970"/>
                    <a:pt x="14983" y="32970"/>
                    <a:pt x="15030" y="32979"/>
                  </a:cubicBezTo>
                  <a:cubicBezTo>
                    <a:pt x="15077" y="32908"/>
                    <a:pt x="15124" y="32838"/>
                    <a:pt x="15171" y="32759"/>
                  </a:cubicBezTo>
                  <a:cubicBezTo>
                    <a:pt x="15211" y="32697"/>
                    <a:pt x="15250" y="32633"/>
                    <a:pt x="15288" y="32563"/>
                  </a:cubicBezTo>
                  <a:cubicBezTo>
                    <a:pt x="15241" y="32563"/>
                    <a:pt x="15186" y="32556"/>
                    <a:pt x="15132" y="32556"/>
                  </a:cubicBezTo>
                  <a:close/>
                  <a:moveTo>
                    <a:pt x="15776" y="32610"/>
                  </a:moveTo>
                  <a:cubicBezTo>
                    <a:pt x="15697" y="32734"/>
                    <a:pt x="15627" y="32868"/>
                    <a:pt x="15540" y="32994"/>
                  </a:cubicBezTo>
                  <a:cubicBezTo>
                    <a:pt x="15540" y="33002"/>
                    <a:pt x="15533" y="33009"/>
                    <a:pt x="15533" y="33017"/>
                  </a:cubicBezTo>
                  <a:cubicBezTo>
                    <a:pt x="15587" y="33017"/>
                    <a:pt x="15642" y="33026"/>
                    <a:pt x="15704" y="33026"/>
                  </a:cubicBezTo>
                  <a:cubicBezTo>
                    <a:pt x="15783" y="32900"/>
                    <a:pt x="15870" y="32766"/>
                    <a:pt x="15947" y="32625"/>
                  </a:cubicBezTo>
                  <a:cubicBezTo>
                    <a:pt x="15892" y="32618"/>
                    <a:pt x="15830" y="32618"/>
                    <a:pt x="15776" y="32610"/>
                  </a:cubicBezTo>
                  <a:close/>
                  <a:moveTo>
                    <a:pt x="16427" y="32680"/>
                  </a:moveTo>
                  <a:cubicBezTo>
                    <a:pt x="16348" y="32814"/>
                    <a:pt x="16269" y="32947"/>
                    <a:pt x="16192" y="33081"/>
                  </a:cubicBezTo>
                  <a:cubicBezTo>
                    <a:pt x="16254" y="33088"/>
                    <a:pt x="16316" y="33096"/>
                    <a:pt x="16380" y="33096"/>
                  </a:cubicBezTo>
                  <a:cubicBezTo>
                    <a:pt x="16465" y="32962"/>
                    <a:pt x="16544" y="32829"/>
                    <a:pt x="16623" y="32704"/>
                  </a:cubicBezTo>
                  <a:cubicBezTo>
                    <a:pt x="16559" y="32697"/>
                    <a:pt x="16489" y="32687"/>
                    <a:pt x="16427" y="32680"/>
                  </a:cubicBezTo>
                  <a:close/>
                  <a:moveTo>
                    <a:pt x="17094" y="32766"/>
                  </a:moveTo>
                  <a:cubicBezTo>
                    <a:pt x="17022" y="32893"/>
                    <a:pt x="16945" y="33026"/>
                    <a:pt x="16866" y="33158"/>
                  </a:cubicBezTo>
                  <a:cubicBezTo>
                    <a:pt x="16928" y="33167"/>
                    <a:pt x="16999" y="33175"/>
                    <a:pt x="17061" y="33190"/>
                  </a:cubicBezTo>
                  <a:cubicBezTo>
                    <a:pt x="17148" y="33056"/>
                    <a:pt x="17227" y="32932"/>
                    <a:pt x="17297" y="32798"/>
                  </a:cubicBezTo>
                  <a:cubicBezTo>
                    <a:pt x="17227" y="32791"/>
                    <a:pt x="17163" y="32782"/>
                    <a:pt x="17094" y="32766"/>
                  </a:cubicBezTo>
                  <a:close/>
                  <a:moveTo>
                    <a:pt x="17760" y="32876"/>
                  </a:moveTo>
                  <a:cubicBezTo>
                    <a:pt x="17688" y="33002"/>
                    <a:pt x="17619" y="33128"/>
                    <a:pt x="17540" y="33262"/>
                  </a:cubicBezTo>
                  <a:lnTo>
                    <a:pt x="17572" y="33262"/>
                  </a:lnTo>
                  <a:cubicBezTo>
                    <a:pt x="17626" y="33277"/>
                    <a:pt x="17681" y="33284"/>
                    <a:pt x="17745" y="33292"/>
                  </a:cubicBezTo>
                  <a:cubicBezTo>
                    <a:pt x="17830" y="33167"/>
                    <a:pt x="17909" y="33041"/>
                    <a:pt x="17980" y="32915"/>
                  </a:cubicBezTo>
                  <a:cubicBezTo>
                    <a:pt x="17909" y="32900"/>
                    <a:pt x="17839" y="32885"/>
                    <a:pt x="17760" y="32876"/>
                  </a:cubicBezTo>
                  <a:close/>
                  <a:moveTo>
                    <a:pt x="18441" y="32994"/>
                  </a:moveTo>
                  <a:cubicBezTo>
                    <a:pt x="18372" y="33120"/>
                    <a:pt x="18293" y="33245"/>
                    <a:pt x="18216" y="33371"/>
                  </a:cubicBezTo>
                  <a:cubicBezTo>
                    <a:pt x="18285" y="33378"/>
                    <a:pt x="18347" y="33393"/>
                    <a:pt x="18419" y="33403"/>
                  </a:cubicBezTo>
                  <a:cubicBezTo>
                    <a:pt x="18498" y="33284"/>
                    <a:pt x="18583" y="33167"/>
                    <a:pt x="18662" y="33041"/>
                  </a:cubicBezTo>
                  <a:cubicBezTo>
                    <a:pt x="18583" y="33026"/>
                    <a:pt x="18513" y="33009"/>
                    <a:pt x="18441" y="32994"/>
                  </a:cubicBezTo>
                  <a:close/>
                  <a:moveTo>
                    <a:pt x="19125" y="33128"/>
                  </a:moveTo>
                  <a:cubicBezTo>
                    <a:pt x="19046" y="33245"/>
                    <a:pt x="18976" y="33371"/>
                    <a:pt x="18890" y="33488"/>
                  </a:cubicBezTo>
                  <a:cubicBezTo>
                    <a:pt x="18952" y="33497"/>
                    <a:pt x="19016" y="33504"/>
                    <a:pt x="19078" y="33520"/>
                  </a:cubicBezTo>
                  <a:cubicBezTo>
                    <a:pt x="19164" y="33410"/>
                    <a:pt x="19242" y="33292"/>
                    <a:pt x="19328" y="33167"/>
                  </a:cubicBezTo>
                  <a:lnTo>
                    <a:pt x="19313" y="33167"/>
                  </a:lnTo>
                  <a:cubicBezTo>
                    <a:pt x="19251" y="33151"/>
                    <a:pt x="19187" y="33143"/>
                    <a:pt x="19125" y="33128"/>
                  </a:cubicBezTo>
                  <a:close/>
                  <a:moveTo>
                    <a:pt x="19799" y="33262"/>
                  </a:moveTo>
                  <a:cubicBezTo>
                    <a:pt x="19722" y="33378"/>
                    <a:pt x="19643" y="33488"/>
                    <a:pt x="19564" y="33599"/>
                  </a:cubicBezTo>
                  <a:cubicBezTo>
                    <a:pt x="19618" y="33606"/>
                    <a:pt x="19675" y="33621"/>
                    <a:pt x="19729" y="33629"/>
                  </a:cubicBezTo>
                  <a:cubicBezTo>
                    <a:pt x="19816" y="33520"/>
                    <a:pt x="19910" y="33410"/>
                    <a:pt x="19995" y="33299"/>
                  </a:cubicBezTo>
                  <a:cubicBezTo>
                    <a:pt x="19925" y="33284"/>
                    <a:pt x="19863" y="33269"/>
                    <a:pt x="19799" y="33262"/>
                  </a:cubicBezTo>
                  <a:close/>
                  <a:moveTo>
                    <a:pt x="22442" y="33685"/>
                  </a:moveTo>
                  <a:cubicBezTo>
                    <a:pt x="22435" y="33693"/>
                    <a:pt x="22427" y="33700"/>
                    <a:pt x="22420" y="33708"/>
                  </a:cubicBezTo>
                  <a:cubicBezTo>
                    <a:pt x="22427" y="33700"/>
                    <a:pt x="22442" y="33693"/>
                    <a:pt x="22452" y="33685"/>
                  </a:cubicBezTo>
                  <a:close/>
                  <a:moveTo>
                    <a:pt x="20475" y="33386"/>
                  </a:moveTo>
                  <a:cubicBezTo>
                    <a:pt x="20396" y="33497"/>
                    <a:pt x="20317" y="33606"/>
                    <a:pt x="20230" y="33708"/>
                  </a:cubicBezTo>
                  <a:cubicBezTo>
                    <a:pt x="20270" y="33715"/>
                    <a:pt x="20309" y="33715"/>
                    <a:pt x="20356" y="33723"/>
                  </a:cubicBezTo>
                  <a:cubicBezTo>
                    <a:pt x="20450" y="33629"/>
                    <a:pt x="20544" y="33527"/>
                    <a:pt x="20639" y="33418"/>
                  </a:cubicBezTo>
                  <a:cubicBezTo>
                    <a:pt x="20584" y="33410"/>
                    <a:pt x="20529" y="33393"/>
                    <a:pt x="20475" y="33386"/>
                  </a:cubicBezTo>
                  <a:close/>
                  <a:moveTo>
                    <a:pt x="21134" y="33504"/>
                  </a:moveTo>
                  <a:cubicBezTo>
                    <a:pt x="21055" y="33606"/>
                    <a:pt x="20968" y="33700"/>
                    <a:pt x="20889" y="33802"/>
                  </a:cubicBezTo>
                  <a:cubicBezTo>
                    <a:pt x="20913" y="33802"/>
                    <a:pt x="20936" y="33802"/>
                    <a:pt x="20960" y="33809"/>
                  </a:cubicBezTo>
                  <a:cubicBezTo>
                    <a:pt x="21062" y="33715"/>
                    <a:pt x="21164" y="33621"/>
                    <a:pt x="21265" y="33520"/>
                  </a:cubicBezTo>
                  <a:cubicBezTo>
                    <a:pt x="21218" y="33520"/>
                    <a:pt x="21181" y="33512"/>
                    <a:pt x="21134" y="33504"/>
                  </a:cubicBezTo>
                  <a:close/>
                  <a:moveTo>
                    <a:pt x="21793" y="33606"/>
                  </a:moveTo>
                  <a:cubicBezTo>
                    <a:pt x="21706" y="33693"/>
                    <a:pt x="21627" y="33787"/>
                    <a:pt x="21540" y="33873"/>
                  </a:cubicBezTo>
                  <a:cubicBezTo>
                    <a:pt x="21659" y="33787"/>
                    <a:pt x="21768" y="33700"/>
                    <a:pt x="21870" y="33614"/>
                  </a:cubicBezTo>
                  <a:cubicBezTo>
                    <a:pt x="21847" y="33606"/>
                    <a:pt x="21815" y="33606"/>
                    <a:pt x="21793" y="33606"/>
                  </a:cubicBezTo>
                  <a:close/>
                  <a:moveTo>
                    <a:pt x="66270" y="1"/>
                  </a:moveTo>
                  <a:cubicBezTo>
                    <a:pt x="65587" y="2926"/>
                    <a:pt x="64717" y="5837"/>
                    <a:pt x="63697" y="8661"/>
                  </a:cubicBezTo>
                  <a:cubicBezTo>
                    <a:pt x="63249" y="9885"/>
                    <a:pt x="62740" y="11155"/>
                    <a:pt x="61876" y="12136"/>
                  </a:cubicBezTo>
                  <a:cubicBezTo>
                    <a:pt x="60323" y="13908"/>
                    <a:pt x="57915" y="14435"/>
                    <a:pt x="55577" y="14435"/>
                  </a:cubicBezTo>
                  <a:cubicBezTo>
                    <a:pt x="54487" y="14435"/>
                    <a:pt x="53421" y="14324"/>
                    <a:pt x="52456" y="14168"/>
                  </a:cubicBezTo>
                  <a:cubicBezTo>
                    <a:pt x="49357" y="13650"/>
                    <a:pt x="46314" y="12771"/>
                    <a:pt x="43419" y="11539"/>
                  </a:cubicBezTo>
                  <a:cubicBezTo>
                    <a:pt x="43042" y="11383"/>
                    <a:pt x="42666" y="11210"/>
                    <a:pt x="42297" y="11046"/>
                  </a:cubicBezTo>
                  <a:cubicBezTo>
                    <a:pt x="41858" y="10858"/>
                    <a:pt x="41427" y="10670"/>
                    <a:pt x="41003" y="10489"/>
                  </a:cubicBezTo>
                  <a:cubicBezTo>
                    <a:pt x="38962" y="9595"/>
                    <a:pt x="36854" y="8668"/>
                    <a:pt x="34625" y="8316"/>
                  </a:cubicBezTo>
                  <a:cubicBezTo>
                    <a:pt x="34085" y="8237"/>
                    <a:pt x="33550" y="8190"/>
                    <a:pt x="33025" y="8190"/>
                  </a:cubicBezTo>
                  <a:cubicBezTo>
                    <a:pt x="30359" y="8190"/>
                    <a:pt x="27966" y="9258"/>
                    <a:pt x="26656" y="11093"/>
                  </a:cubicBezTo>
                  <a:cubicBezTo>
                    <a:pt x="25997" y="12018"/>
                    <a:pt x="25565" y="12999"/>
                    <a:pt x="25392" y="14011"/>
                  </a:cubicBezTo>
                  <a:cubicBezTo>
                    <a:pt x="25259" y="14732"/>
                    <a:pt x="25236" y="15470"/>
                    <a:pt x="25306" y="16207"/>
                  </a:cubicBezTo>
                  <a:cubicBezTo>
                    <a:pt x="25345" y="16544"/>
                    <a:pt x="25400" y="16890"/>
                    <a:pt x="25471" y="17227"/>
                  </a:cubicBezTo>
                  <a:cubicBezTo>
                    <a:pt x="25793" y="18701"/>
                    <a:pt x="26507" y="20138"/>
                    <a:pt x="27102" y="21220"/>
                  </a:cubicBezTo>
                  <a:cubicBezTo>
                    <a:pt x="27166" y="21344"/>
                    <a:pt x="27235" y="21478"/>
                    <a:pt x="27307" y="21604"/>
                  </a:cubicBezTo>
                  <a:lnTo>
                    <a:pt x="27409" y="21777"/>
                  </a:lnTo>
                  <a:cubicBezTo>
                    <a:pt x="27416" y="21792"/>
                    <a:pt x="27424" y="21807"/>
                    <a:pt x="27431" y="21824"/>
                  </a:cubicBezTo>
                  <a:cubicBezTo>
                    <a:pt x="27471" y="21879"/>
                    <a:pt x="27503" y="21934"/>
                    <a:pt x="27535" y="21988"/>
                  </a:cubicBezTo>
                  <a:cubicBezTo>
                    <a:pt x="27659" y="22192"/>
                    <a:pt x="27793" y="22404"/>
                    <a:pt x="27919" y="22600"/>
                  </a:cubicBezTo>
                  <a:cubicBezTo>
                    <a:pt x="28922" y="24185"/>
                    <a:pt x="29958" y="25833"/>
                    <a:pt x="30106" y="27668"/>
                  </a:cubicBezTo>
                  <a:cubicBezTo>
                    <a:pt x="30255" y="29558"/>
                    <a:pt x="29323" y="31511"/>
                    <a:pt x="27785" y="32625"/>
                  </a:cubicBezTo>
                  <a:cubicBezTo>
                    <a:pt x="27424" y="32979"/>
                    <a:pt x="27025" y="33277"/>
                    <a:pt x="26593" y="33512"/>
                  </a:cubicBezTo>
                  <a:cubicBezTo>
                    <a:pt x="26106" y="33787"/>
                    <a:pt x="25596" y="33983"/>
                    <a:pt x="25078" y="34116"/>
                  </a:cubicBezTo>
                  <a:cubicBezTo>
                    <a:pt x="25902" y="34005"/>
                    <a:pt x="26695" y="33770"/>
                    <a:pt x="27456" y="33356"/>
                  </a:cubicBezTo>
                  <a:cubicBezTo>
                    <a:pt x="28444" y="32814"/>
                    <a:pt x="29259" y="31981"/>
                    <a:pt x="29824" y="30938"/>
                  </a:cubicBezTo>
                  <a:cubicBezTo>
                    <a:pt x="30381" y="29895"/>
                    <a:pt x="30632" y="28751"/>
                    <a:pt x="30547" y="27629"/>
                  </a:cubicBezTo>
                  <a:cubicBezTo>
                    <a:pt x="30389" y="25684"/>
                    <a:pt x="29323" y="23997"/>
                    <a:pt x="28295" y="22365"/>
                  </a:cubicBezTo>
                  <a:cubicBezTo>
                    <a:pt x="28162" y="22169"/>
                    <a:pt x="28036" y="21956"/>
                    <a:pt x="27911" y="21753"/>
                  </a:cubicBezTo>
                  <a:cubicBezTo>
                    <a:pt x="27087" y="20435"/>
                    <a:pt x="26083" y="18662"/>
                    <a:pt x="25675" y="16741"/>
                  </a:cubicBezTo>
                  <a:cubicBezTo>
                    <a:pt x="25266" y="14812"/>
                    <a:pt x="25533" y="12897"/>
                    <a:pt x="26413" y="11500"/>
                  </a:cubicBezTo>
                  <a:cubicBezTo>
                    <a:pt x="27753" y="9359"/>
                    <a:pt x="30374" y="8495"/>
                    <a:pt x="32836" y="8495"/>
                  </a:cubicBezTo>
                  <a:cubicBezTo>
                    <a:pt x="33418" y="8495"/>
                    <a:pt x="33990" y="8542"/>
                    <a:pt x="34538" y="8636"/>
                  </a:cubicBezTo>
                  <a:cubicBezTo>
                    <a:pt x="36822" y="9022"/>
                    <a:pt x="38994" y="10018"/>
                    <a:pt x="41097" y="10982"/>
                  </a:cubicBezTo>
                  <a:cubicBezTo>
                    <a:pt x="41796" y="11304"/>
                    <a:pt x="42524" y="11634"/>
                    <a:pt x="43246" y="11940"/>
                  </a:cubicBezTo>
                  <a:cubicBezTo>
                    <a:pt x="46173" y="13187"/>
                    <a:pt x="49247" y="14081"/>
                    <a:pt x="52386" y="14599"/>
                  </a:cubicBezTo>
                  <a:cubicBezTo>
                    <a:pt x="53531" y="14787"/>
                    <a:pt x="54606" y="14881"/>
                    <a:pt x="55601" y="14881"/>
                  </a:cubicBezTo>
                  <a:cubicBezTo>
                    <a:pt x="56339" y="14881"/>
                    <a:pt x="57036" y="14827"/>
                    <a:pt x="57687" y="14725"/>
                  </a:cubicBezTo>
                  <a:cubicBezTo>
                    <a:pt x="59617" y="14418"/>
                    <a:pt x="61140" y="13642"/>
                    <a:pt x="62206" y="12426"/>
                  </a:cubicBezTo>
                  <a:cubicBezTo>
                    <a:pt x="63125" y="11391"/>
                    <a:pt x="63650" y="10073"/>
                    <a:pt x="64105" y="8810"/>
                  </a:cubicBezTo>
                  <a:cubicBezTo>
                    <a:pt x="65141" y="5971"/>
                    <a:pt x="66011" y="3045"/>
                    <a:pt x="66694" y="102"/>
                  </a:cubicBezTo>
                  <a:lnTo>
                    <a:pt x="66270" y="1"/>
                  </a:lnTo>
                  <a:close/>
                  <a:moveTo>
                    <a:pt x="12739" y="32509"/>
                  </a:moveTo>
                  <a:cubicBezTo>
                    <a:pt x="10331" y="32586"/>
                    <a:pt x="8173" y="33088"/>
                    <a:pt x="6291" y="34005"/>
                  </a:cubicBezTo>
                  <a:cubicBezTo>
                    <a:pt x="4455" y="34900"/>
                    <a:pt x="2840" y="36321"/>
                    <a:pt x="1725" y="38015"/>
                  </a:cubicBezTo>
                  <a:cubicBezTo>
                    <a:pt x="534" y="39826"/>
                    <a:pt x="1" y="41811"/>
                    <a:pt x="172" y="43757"/>
                  </a:cubicBezTo>
                  <a:lnTo>
                    <a:pt x="407" y="43733"/>
                  </a:lnTo>
                  <a:cubicBezTo>
                    <a:pt x="313" y="41969"/>
                    <a:pt x="808" y="40180"/>
                    <a:pt x="1844" y="38524"/>
                  </a:cubicBezTo>
                  <a:cubicBezTo>
                    <a:pt x="2887" y="36869"/>
                    <a:pt x="4425" y="35457"/>
                    <a:pt x="6174" y="34555"/>
                  </a:cubicBezTo>
                  <a:cubicBezTo>
                    <a:pt x="6385" y="34446"/>
                    <a:pt x="6605" y="34335"/>
                    <a:pt x="6825" y="34241"/>
                  </a:cubicBezTo>
                  <a:cubicBezTo>
                    <a:pt x="8488" y="33488"/>
                    <a:pt x="10363" y="33064"/>
                    <a:pt x="12441" y="32955"/>
                  </a:cubicBezTo>
                  <a:cubicBezTo>
                    <a:pt x="12543" y="32806"/>
                    <a:pt x="12645" y="32657"/>
                    <a:pt x="12739" y="3250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7" name="Google Shape;654;g2ed3e765ec3_0_36"/>
            <p:cNvSpPr/>
            <p:nvPr/>
          </p:nvSpPr>
          <p:spPr>
            <a:xfrm rot="1263000">
              <a:off x="6938640" y="1126440"/>
              <a:ext cx="1789920" cy="1218240"/>
            </a:xfrm>
            <a:custGeom>
              <a:avLst/>
              <a:gdLst/>
              <a:ahLst/>
              <a:rect l="l" t="t" r="r" b="b"/>
              <a:pathLst>
                <a:path w="65691" h="44714">
                  <a:moveTo>
                    <a:pt x="13298" y="33521"/>
                  </a:moveTo>
                  <a:cubicBezTo>
                    <a:pt x="13203" y="33662"/>
                    <a:pt x="13109" y="33804"/>
                    <a:pt x="13008" y="33945"/>
                  </a:cubicBezTo>
                  <a:lnTo>
                    <a:pt x="13117" y="33945"/>
                  </a:lnTo>
                  <a:cubicBezTo>
                    <a:pt x="13219" y="33804"/>
                    <a:pt x="13313" y="33662"/>
                    <a:pt x="13407" y="33521"/>
                  </a:cubicBezTo>
                  <a:close/>
                  <a:moveTo>
                    <a:pt x="13932" y="33529"/>
                  </a:moveTo>
                  <a:cubicBezTo>
                    <a:pt x="13838" y="33670"/>
                    <a:pt x="13744" y="33804"/>
                    <a:pt x="13650" y="33945"/>
                  </a:cubicBezTo>
                  <a:lnTo>
                    <a:pt x="13776" y="33945"/>
                  </a:lnTo>
                  <a:cubicBezTo>
                    <a:pt x="13845" y="33851"/>
                    <a:pt x="13917" y="33747"/>
                    <a:pt x="13979" y="33653"/>
                  </a:cubicBezTo>
                  <a:cubicBezTo>
                    <a:pt x="14011" y="33615"/>
                    <a:pt x="14034" y="33576"/>
                    <a:pt x="14058" y="33536"/>
                  </a:cubicBezTo>
                  <a:cubicBezTo>
                    <a:pt x="14019" y="33529"/>
                    <a:pt x="13972" y="33529"/>
                    <a:pt x="13932" y="33529"/>
                  </a:cubicBezTo>
                  <a:close/>
                  <a:moveTo>
                    <a:pt x="12763" y="33521"/>
                  </a:moveTo>
                  <a:cubicBezTo>
                    <a:pt x="12733" y="33521"/>
                    <a:pt x="12701" y="33521"/>
                    <a:pt x="12669" y="33529"/>
                  </a:cubicBezTo>
                  <a:cubicBezTo>
                    <a:pt x="12575" y="33670"/>
                    <a:pt x="12473" y="33819"/>
                    <a:pt x="12379" y="33960"/>
                  </a:cubicBezTo>
                  <a:lnTo>
                    <a:pt x="12458" y="33960"/>
                  </a:lnTo>
                  <a:cubicBezTo>
                    <a:pt x="12560" y="33819"/>
                    <a:pt x="12669" y="33670"/>
                    <a:pt x="12763" y="33521"/>
                  </a:cubicBezTo>
                  <a:close/>
                  <a:moveTo>
                    <a:pt x="14568" y="33559"/>
                  </a:moveTo>
                  <a:cubicBezTo>
                    <a:pt x="14497" y="33670"/>
                    <a:pt x="14420" y="33787"/>
                    <a:pt x="14348" y="33898"/>
                  </a:cubicBezTo>
                  <a:cubicBezTo>
                    <a:pt x="14333" y="33920"/>
                    <a:pt x="14316" y="33935"/>
                    <a:pt x="14301" y="33960"/>
                  </a:cubicBezTo>
                  <a:cubicBezTo>
                    <a:pt x="14348" y="33960"/>
                    <a:pt x="14403" y="33967"/>
                    <a:pt x="14450" y="33967"/>
                  </a:cubicBezTo>
                  <a:cubicBezTo>
                    <a:pt x="14544" y="33834"/>
                    <a:pt x="14631" y="33700"/>
                    <a:pt x="14717" y="33568"/>
                  </a:cubicBezTo>
                  <a:cubicBezTo>
                    <a:pt x="14670" y="33559"/>
                    <a:pt x="14615" y="33559"/>
                    <a:pt x="14568" y="33559"/>
                  </a:cubicBezTo>
                  <a:close/>
                  <a:moveTo>
                    <a:pt x="15220" y="33606"/>
                  </a:moveTo>
                  <a:cubicBezTo>
                    <a:pt x="15133" y="33740"/>
                    <a:pt x="15047" y="33866"/>
                    <a:pt x="14960" y="33999"/>
                  </a:cubicBezTo>
                  <a:cubicBezTo>
                    <a:pt x="15022" y="33999"/>
                    <a:pt x="15079" y="34007"/>
                    <a:pt x="15133" y="34007"/>
                  </a:cubicBezTo>
                  <a:cubicBezTo>
                    <a:pt x="15220" y="33881"/>
                    <a:pt x="15304" y="33756"/>
                    <a:pt x="15391" y="33615"/>
                  </a:cubicBezTo>
                  <a:cubicBezTo>
                    <a:pt x="15329" y="33615"/>
                    <a:pt x="15274" y="33606"/>
                    <a:pt x="15220" y="33606"/>
                  </a:cubicBezTo>
                  <a:close/>
                  <a:moveTo>
                    <a:pt x="15879" y="33670"/>
                  </a:moveTo>
                  <a:cubicBezTo>
                    <a:pt x="15800" y="33804"/>
                    <a:pt x="15713" y="33928"/>
                    <a:pt x="15634" y="34054"/>
                  </a:cubicBezTo>
                  <a:cubicBezTo>
                    <a:pt x="15698" y="34061"/>
                    <a:pt x="15760" y="34061"/>
                    <a:pt x="15815" y="34069"/>
                  </a:cubicBezTo>
                  <a:cubicBezTo>
                    <a:pt x="15909" y="33945"/>
                    <a:pt x="15988" y="33819"/>
                    <a:pt x="16067" y="33685"/>
                  </a:cubicBezTo>
                  <a:cubicBezTo>
                    <a:pt x="16003" y="33685"/>
                    <a:pt x="15941" y="33677"/>
                    <a:pt x="15879" y="33670"/>
                  </a:cubicBezTo>
                  <a:close/>
                  <a:moveTo>
                    <a:pt x="16553" y="33747"/>
                  </a:moveTo>
                  <a:cubicBezTo>
                    <a:pt x="16474" y="33873"/>
                    <a:pt x="16396" y="33999"/>
                    <a:pt x="16310" y="34124"/>
                  </a:cubicBezTo>
                  <a:cubicBezTo>
                    <a:pt x="16372" y="34133"/>
                    <a:pt x="16434" y="34141"/>
                    <a:pt x="16498" y="34148"/>
                  </a:cubicBezTo>
                  <a:cubicBezTo>
                    <a:pt x="16585" y="34022"/>
                    <a:pt x="16669" y="33905"/>
                    <a:pt x="16748" y="33779"/>
                  </a:cubicBezTo>
                  <a:cubicBezTo>
                    <a:pt x="16686" y="33764"/>
                    <a:pt x="16615" y="33756"/>
                    <a:pt x="16553" y="33747"/>
                  </a:cubicBezTo>
                  <a:close/>
                  <a:moveTo>
                    <a:pt x="17227" y="33851"/>
                  </a:moveTo>
                  <a:cubicBezTo>
                    <a:pt x="17150" y="33967"/>
                    <a:pt x="17070" y="34093"/>
                    <a:pt x="16991" y="34218"/>
                  </a:cubicBezTo>
                  <a:cubicBezTo>
                    <a:pt x="17046" y="34227"/>
                    <a:pt x="17110" y="34235"/>
                    <a:pt x="17172" y="34242"/>
                  </a:cubicBezTo>
                  <a:cubicBezTo>
                    <a:pt x="17266" y="34124"/>
                    <a:pt x="17345" y="33999"/>
                    <a:pt x="17432" y="33881"/>
                  </a:cubicBezTo>
                  <a:cubicBezTo>
                    <a:pt x="17368" y="33873"/>
                    <a:pt x="17313" y="33866"/>
                    <a:pt x="17259" y="33851"/>
                  </a:cubicBezTo>
                  <a:close/>
                  <a:moveTo>
                    <a:pt x="17903" y="33960"/>
                  </a:moveTo>
                  <a:cubicBezTo>
                    <a:pt x="17823" y="34077"/>
                    <a:pt x="17744" y="34195"/>
                    <a:pt x="17667" y="34312"/>
                  </a:cubicBezTo>
                  <a:cubicBezTo>
                    <a:pt x="17722" y="34321"/>
                    <a:pt x="17776" y="34329"/>
                    <a:pt x="17839" y="34336"/>
                  </a:cubicBezTo>
                  <a:lnTo>
                    <a:pt x="17839" y="34344"/>
                  </a:lnTo>
                  <a:cubicBezTo>
                    <a:pt x="17933" y="34227"/>
                    <a:pt x="18019" y="34116"/>
                    <a:pt x="18106" y="33992"/>
                  </a:cubicBezTo>
                  <a:cubicBezTo>
                    <a:pt x="18034" y="33982"/>
                    <a:pt x="17972" y="33967"/>
                    <a:pt x="17903" y="33960"/>
                  </a:cubicBezTo>
                  <a:close/>
                  <a:moveTo>
                    <a:pt x="18577" y="34077"/>
                  </a:moveTo>
                  <a:cubicBezTo>
                    <a:pt x="18505" y="34188"/>
                    <a:pt x="18420" y="34304"/>
                    <a:pt x="18341" y="34415"/>
                  </a:cubicBezTo>
                  <a:cubicBezTo>
                    <a:pt x="18388" y="34423"/>
                    <a:pt x="18435" y="34430"/>
                    <a:pt x="18490" y="34438"/>
                  </a:cubicBezTo>
                  <a:cubicBezTo>
                    <a:pt x="18584" y="34329"/>
                    <a:pt x="18671" y="34218"/>
                    <a:pt x="18765" y="34109"/>
                  </a:cubicBezTo>
                  <a:cubicBezTo>
                    <a:pt x="18703" y="34093"/>
                    <a:pt x="18639" y="34086"/>
                    <a:pt x="18577" y="34077"/>
                  </a:cubicBezTo>
                  <a:close/>
                  <a:moveTo>
                    <a:pt x="21227" y="34463"/>
                  </a:moveTo>
                  <a:lnTo>
                    <a:pt x="21227" y="34463"/>
                  </a:lnTo>
                  <a:cubicBezTo>
                    <a:pt x="21220" y="34470"/>
                    <a:pt x="21212" y="34470"/>
                    <a:pt x="21212" y="34478"/>
                  </a:cubicBezTo>
                  <a:cubicBezTo>
                    <a:pt x="21220" y="34470"/>
                    <a:pt x="21220" y="34470"/>
                    <a:pt x="21227" y="34463"/>
                  </a:cubicBezTo>
                  <a:close/>
                  <a:moveTo>
                    <a:pt x="19251" y="34188"/>
                  </a:moveTo>
                  <a:cubicBezTo>
                    <a:pt x="19173" y="34297"/>
                    <a:pt x="19087" y="34406"/>
                    <a:pt x="19000" y="34510"/>
                  </a:cubicBezTo>
                  <a:cubicBezTo>
                    <a:pt x="19047" y="34517"/>
                    <a:pt x="19087" y="34517"/>
                    <a:pt x="19126" y="34525"/>
                  </a:cubicBezTo>
                  <a:cubicBezTo>
                    <a:pt x="19220" y="34430"/>
                    <a:pt x="19322" y="34321"/>
                    <a:pt x="19416" y="34218"/>
                  </a:cubicBezTo>
                  <a:cubicBezTo>
                    <a:pt x="19362" y="34210"/>
                    <a:pt x="19305" y="34195"/>
                    <a:pt x="19251" y="34188"/>
                  </a:cubicBezTo>
                  <a:close/>
                  <a:moveTo>
                    <a:pt x="19917" y="34297"/>
                  </a:moveTo>
                  <a:cubicBezTo>
                    <a:pt x="19840" y="34398"/>
                    <a:pt x="19753" y="34493"/>
                    <a:pt x="19667" y="34587"/>
                  </a:cubicBezTo>
                  <a:cubicBezTo>
                    <a:pt x="19691" y="34594"/>
                    <a:pt x="19706" y="34594"/>
                    <a:pt x="19729" y="34594"/>
                  </a:cubicBezTo>
                  <a:cubicBezTo>
                    <a:pt x="19840" y="34510"/>
                    <a:pt x="19941" y="34415"/>
                    <a:pt x="20043" y="34312"/>
                  </a:cubicBezTo>
                  <a:cubicBezTo>
                    <a:pt x="19996" y="34304"/>
                    <a:pt x="19957" y="34304"/>
                    <a:pt x="19917" y="34297"/>
                  </a:cubicBezTo>
                  <a:close/>
                  <a:moveTo>
                    <a:pt x="20576" y="34391"/>
                  </a:moveTo>
                  <a:cubicBezTo>
                    <a:pt x="20491" y="34478"/>
                    <a:pt x="20412" y="34564"/>
                    <a:pt x="20326" y="34651"/>
                  </a:cubicBezTo>
                  <a:cubicBezTo>
                    <a:pt x="20435" y="34572"/>
                    <a:pt x="20546" y="34485"/>
                    <a:pt x="20647" y="34398"/>
                  </a:cubicBezTo>
                  <a:cubicBezTo>
                    <a:pt x="20623" y="34391"/>
                    <a:pt x="20600" y="34391"/>
                    <a:pt x="20576" y="34391"/>
                  </a:cubicBezTo>
                  <a:close/>
                  <a:moveTo>
                    <a:pt x="65259" y="0"/>
                  </a:moveTo>
                  <a:cubicBezTo>
                    <a:pt x="64593" y="2849"/>
                    <a:pt x="63745" y="5695"/>
                    <a:pt x="62725" y="8450"/>
                  </a:cubicBezTo>
                  <a:cubicBezTo>
                    <a:pt x="62294" y="9641"/>
                    <a:pt x="61791" y="10882"/>
                    <a:pt x="60944" y="11846"/>
                  </a:cubicBezTo>
                  <a:cubicBezTo>
                    <a:pt x="59587" y="13399"/>
                    <a:pt x="57469" y="14177"/>
                    <a:pt x="54630" y="14177"/>
                  </a:cubicBezTo>
                  <a:cubicBezTo>
                    <a:pt x="53750" y="14177"/>
                    <a:pt x="52809" y="14105"/>
                    <a:pt x="51806" y="13957"/>
                  </a:cubicBezTo>
                  <a:cubicBezTo>
                    <a:pt x="51028" y="13847"/>
                    <a:pt x="50252" y="13706"/>
                    <a:pt x="49492" y="13548"/>
                  </a:cubicBezTo>
                  <a:cubicBezTo>
                    <a:pt x="47280" y="13085"/>
                    <a:pt x="45090" y="12418"/>
                    <a:pt x="42997" y="11579"/>
                  </a:cubicBezTo>
                  <a:cubicBezTo>
                    <a:pt x="42556" y="11400"/>
                    <a:pt x="42117" y="11219"/>
                    <a:pt x="41686" y="11031"/>
                  </a:cubicBezTo>
                  <a:cubicBezTo>
                    <a:pt x="41317" y="10882"/>
                    <a:pt x="40956" y="10731"/>
                    <a:pt x="40604" y="10583"/>
                  </a:cubicBezTo>
                  <a:cubicBezTo>
                    <a:pt x="38619" y="9760"/>
                    <a:pt x="36563" y="8913"/>
                    <a:pt x="34406" y="8591"/>
                  </a:cubicBezTo>
                  <a:cubicBezTo>
                    <a:pt x="33928" y="8519"/>
                    <a:pt x="33450" y="8489"/>
                    <a:pt x="32979" y="8489"/>
                  </a:cubicBezTo>
                  <a:cubicBezTo>
                    <a:pt x="30405" y="8489"/>
                    <a:pt x="27997" y="9508"/>
                    <a:pt x="26593" y="11266"/>
                  </a:cubicBezTo>
                  <a:cubicBezTo>
                    <a:pt x="25974" y="12027"/>
                    <a:pt x="25307" y="12961"/>
                    <a:pt x="24963" y="14073"/>
                  </a:cubicBezTo>
                  <a:cubicBezTo>
                    <a:pt x="24742" y="14789"/>
                    <a:pt x="24633" y="15525"/>
                    <a:pt x="24624" y="16263"/>
                  </a:cubicBezTo>
                  <a:cubicBezTo>
                    <a:pt x="24624" y="16607"/>
                    <a:pt x="24648" y="16969"/>
                    <a:pt x="24695" y="17321"/>
                  </a:cubicBezTo>
                  <a:cubicBezTo>
                    <a:pt x="24883" y="18812"/>
                    <a:pt x="25557" y="20326"/>
                    <a:pt x="26194" y="21621"/>
                  </a:cubicBezTo>
                  <a:cubicBezTo>
                    <a:pt x="26216" y="21668"/>
                    <a:pt x="26241" y="21707"/>
                    <a:pt x="26256" y="21755"/>
                  </a:cubicBezTo>
                  <a:cubicBezTo>
                    <a:pt x="26303" y="21849"/>
                    <a:pt x="26350" y="21933"/>
                    <a:pt x="26397" y="22020"/>
                  </a:cubicBezTo>
                  <a:cubicBezTo>
                    <a:pt x="26469" y="22146"/>
                    <a:pt x="26538" y="22280"/>
                    <a:pt x="26610" y="22404"/>
                  </a:cubicBezTo>
                  <a:lnTo>
                    <a:pt x="26712" y="22585"/>
                  </a:lnTo>
                  <a:cubicBezTo>
                    <a:pt x="27762" y="24484"/>
                    <a:pt x="28852" y="26444"/>
                    <a:pt x="28916" y="28547"/>
                  </a:cubicBezTo>
                  <a:cubicBezTo>
                    <a:pt x="28971" y="30462"/>
                    <a:pt x="28044" y="32335"/>
                    <a:pt x="26563" y="33403"/>
                  </a:cubicBezTo>
                  <a:cubicBezTo>
                    <a:pt x="26216" y="33740"/>
                    <a:pt x="25840" y="34029"/>
                    <a:pt x="25424" y="34257"/>
                  </a:cubicBezTo>
                  <a:cubicBezTo>
                    <a:pt x="24923" y="34540"/>
                    <a:pt x="24405" y="34745"/>
                    <a:pt x="23871" y="34886"/>
                  </a:cubicBezTo>
                  <a:cubicBezTo>
                    <a:pt x="24177" y="34839"/>
                    <a:pt x="24475" y="34783"/>
                    <a:pt x="24765" y="34705"/>
                  </a:cubicBezTo>
                  <a:cubicBezTo>
                    <a:pt x="25283" y="34572"/>
                    <a:pt x="25793" y="34376"/>
                    <a:pt x="26280" y="34101"/>
                  </a:cubicBezTo>
                  <a:cubicBezTo>
                    <a:pt x="26712" y="33866"/>
                    <a:pt x="27111" y="33568"/>
                    <a:pt x="27472" y="33214"/>
                  </a:cubicBezTo>
                  <a:cubicBezTo>
                    <a:pt x="27903" y="32791"/>
                    <a:pt x="28280" y="32297"/>
                    <a:pt x="28577" y="31740"/>
                  </a:cubicBezTo>
                  <a:cubicBezTo>
                    <a:pt x="29119" y="30752"/>
                    <a:pt x="29387" y="29637"/>
                    <a:pt x="29355" y="28540"/>
                  </a:cubicBezTo>
                  <a:cubicBezTo>
                    <a:pt x="29293" y="26343"/>
                    <a:pt x="28193" y="24351"/>
                    <a:pt x="27118" y="22413"/>
                  </a:cubicBezTo>
                  <a:cubicBezTo>
                    <a:pt x="27111" y="22396"/>
                    <a:pt x="27103" y="22381"/>
                    <a:pt x="27096" y="22366"/>
                  </a:cubicBezTo>
                  <a:lnTo>
                    <a:pt x="26994" y="22193"/>
                  </a:lnTo>
                  <a:cubicBezTo>
                    <a:pt x="26922" y="22067"/>
                    <a:pt x="26853" y="21933"/>
                    <a:pt x="26789" y="21809"/>
                  </a:cubicBezTo>
                  <a:cubicBezTo>
                    <a:pt x="26194" y="20727"/>
                    <a:pt x="25480" y="19290"/>
                    <a:pt x="25158" y="17816"/>
                  </a:cubicBezTo>
                  <a:cubicBezTo>
                    <a:pt x="25087" y="17479"/>
                    <a:pt x="25032" y="17133"/>
                    <a:pt x="24993" y="16796"/>
                  </a:cubicBezTo>
                  <a:cubicBezTo>
                    <a:pt x="24923" y="16059"/>
                    <a:pt x="24946" y="15321"/>
                    <a:pt x="25079" y="14600"/>
                  </a:cubicBezTo>
                  <a:cubicBezTo>
                    <a:pt x="25252" y="13588"/>
                    <a:pt x="25684" y="12607"/>
                    <a:pt x="26343" y="11682"/>
                  </a:cubicBezTo>
                  <a:cubicBezTo>
                    <a:pt x="27653" y="9847"/>
                    <a:pt x="30046" y="8779"/>
                    <a:pt x="32712" y="8779"/>
                  </a:cubicBezTo>
                  <a:cubicBezTo>
                    <a:pt x="33237" y="8779"/>
                    <a:pt x="33772" y="8826"/>
                    <a:pt x="34312" y="8905"/>
                  </a:cubicBezTo>
                  <a:cubicBezTo>
                    <a:pt x="36541" y="9257"/>
                    <a:pt x="38649" y="10184"/>
                    <a:pt x="40690" y="11078"/>
                  </a:cubicBezTo>
                  <a:cubicBezTo>
                    <a:pt x="41114" y="11259"/>
                    <a:pt x="41545" y="11447"/>
                    <a:pt x="41984" y="11635"/>
                  </a:cubicBezTo>
                  <a:lnTo>
                    <a:pt x="42831" y="11987"/>
                  </a:lnTo>
                  <a:cubicBezTo>
                    <a:pt x="44949" y="12842"/>
                    <a:pt x="47161" y="13508"/>
                    <a:pt x="49398" y="13979"/>
                  </a:cubicBezTo>
                  <a:cubicBezTo>
                    <a:pt x="50173" y="14137"/>
                    <a:pt x="50958" y="14278"/>
                    <a:pt x="51743" y="14388"/>
                  </a:cubicBezTo>
                  <a:cubicBezTo>
                    <a:pt x="52747" y="14536"/>
                    <a:pt x="53703" y="14615"/>
                    <a:pt x="54597" y="14615"/>
                  </a:cubicBezTo>
                  <a:cubicBezTo>
                    <a:pt x="55415" y="14615"/>
                    <a:pt x="56183" y="14553"/>
                    <a:pt x="56889" y="14427"/>
                  </a:cubicBezTo>
                  <a:cubicBezTo>
                    <a:pt x="58764" y="14098"/>
                    <a:pt x="60238" y="13330"/>
                    <a:pt x="61281" y="12136"/>
                  </a:cubicBezTo>
                  <a:cubicBezTo>
                    <a:pt x="62175" y="11117"/>
                    <a:pt x="62685" y="9830"/>
                    <a:pt x="63141" y="8606"/>
                  </a:cubicBezTo>
                  <a:cubicBezTo>
                    <a:pt x="64160" y="5829"/>
                    <a:pt x="65016" y="2966"/>
                    <a:pt x="65690" y="94"/>
                  </a:cubicBezTo>
                  <a:lnTo>
                    <a:pt x="65259" y="0"/>
                  </a:lnTo>
                  <a:close/>
                  <a:moveTo>
                    <a:pt x="12128" y="33544"/>
                  </a:moveTo>
                  <a:lnTo>
                    <a:pt x="12128" y="33544"/>
                  </a:lnTo>
                  <a:cubicBezTo>
                    <a:pt x="10050" y="33653"/>
                    <a:pt x="8175" y="34086"/>
                    <a:pt x="6512" y="34830"/>
                  </a:cubicBezTo>
                  <a:cubicBezTo>
                    <a:pt x="6292" y="34924"/>
                    <a:pt x="6072" y="35035"/>
                    <a:pt x="5861" y="35144"/>
                  </a:cubicBezTo>
                  <a:cubicBezTo>
                    <a:pt x="4112" y="36046"/>
                    <a:pt x="2574" y="37458"/>
                    <a:pt x="1531" y="39113"/>
                  </a:cubicBezTo>
                  <a:cubicBezTo>
                    <a:pt x="495" y="40769"/>
                    <a:pt x="0" y="42558"/>
                    <a:pt x="94" y="44322"/>
                  </a:cubicBezTo>
                  <a:cubicBezTo>
                    <a:pt x="102" y="44456"/>
                    <a:pt x="119" y="44582"/>
                    <a:pt x="134" y="44714"/>
                  </a:cubicBezTo>
                  <a:lnTo>
                    <a:pt x="362" y="44691"/>
                  </a:lnTo>
                  <a:cubicBezTo>
                    <a:pt x="236" y="42982"/>
                    <a:pt x="684" y="41240"/>
                    <a:pt x="1655" y="39623"/>
                  </a:cubicBezTo>
                  <a:cubicBezTo>
                    <a:pt x="2621" y="38000"/>
                    <a:pt x="4073" y="36611"/>
                    <a:pt x="5742" y="35694"/>
                  </a:cubicBezTo>
                  <a:cubicBezTo>
                    <a:pt x="7484" y="34735"/>
                    <a:pt x="9515" y="34163"/>
                    <a:pt x="11807" y="33999"/>
                  </a:cubicBezTo>
                  <a:cubicBezTo>
                    <a:pt x="11916" y="33851"/>
                    <a:pt x="12027" y="33700"/>
                    <a:pt x="12128" y="33544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8" name="Google Shape;655;g2ed3e765ec3_0_36"/>
            <p:cNvSpPr/>
            <p:nvPr/>
          </p:nvSpPr>
          <p:spPr>
            <a:xfrm rot="1263000">
              <a:off x="6946560" y="1107720"/>
              <a:ext cx="1764360" cy="1244520"/>
            </a:xfrm>
            <a:custGeom>
              <a:avLst/>
              <a:gdLst/>
              <a:ahLst/>
              <a:rect l="l" t="t" r="r" b="b"/>
              <a:pathLst>
                <a:path w="64757" h="45678">
                  <a:moveTo>
                    <a:pt x="13415" y="34540"/>
                  </a:moveTo>
                  <a:cubicBezTo>
                    <a:pt x="13353" y="34624"/>
                    <a:pt x="13290" y="34719"/>
                    <a:pt x="13226" y="34805"/>
                  </a:cubicBezTo>
                  <a:cubicBezTo>
                    <a:pt x="13187" y="34852"/>
                    <a:pt x="13157" y="34899"/>
                    <a:pt x="13125" y="34939"/>
                  </a:cubicBezTo>
                  <a:lnTo>
                    <a:pt x="13251" y="34939"/>
                  </a:lnTo>
                  <a:cubicBezTo>
                    <a:pt x="13345" y="34813"/>
                    <a:pt x="13447" y="34672"/>
                    <a:pt x="13541" y="34540"/>
                  </a:cubicBezTo>
                  <a:close/>
                  <a:moveTo>
                    <a:pt x="12773" y="34540"/>
                  </a:moveTo>
                  <a:cubicBezTo>
                    <a:pt x="12679" y="34681"/>
                    <a:pt x="12575" y="34813"/>
                    <a:pt x="12466" y="34954"/>
                  </a:cubicBezTo>
                  <a:lnTo>
                    <a:pt x="12560" y="34954"/>
                  </a:lnTo>
                  <a:cubicBezTo>
                    <a:pt x="12669" y="34822"/>
                    <a:pt x="12773" y="34681"/>
                    <a:pt x="12874" y="34547"/>
                  </a:cubicBezTo>
                  <a:cubicBezTo>
                    <a:pt x="12874" y="34540"/>
                    <a:pt x="12874" y="34540"/>
                    <a:pt x="12882" y="34540"/>
                  </a:cubicBezTo>
                  <a:close/>
                  <a:moveTo>
                    <a:pt x="14066" y="34555"/>
                  </a:moveTo>
                  <a:cubicBezTo>
                    <a:pt x="13972" y="34688"/>
                    <a:pt x="13885" y="34822"/>
                    <a:pt x="13791" y="34946"/>
                  </a:cubicBezTo>
                  <a:cubicBezTo>
                    <a:pt x="13838" y="34946"/>
                    <a:pt x="13885" y="34946"/>
                    <a:pt x="13940" y="34954"/>
                  </a:cubicBezTo>
                  <a:cubicBezTo>
                    <a:pt x="14027" y="34830"/>
                    <a:pt x="14121" y="34696"/>
                    <a:pt x="14215" y="34562"/>
                  </a:cubicBezTo>
                  <a:cubicBezTo>
                    <a:pt x="14168" y="34562"/>
                    <a:pt x="14113" y="34555"/>
                    <a:pt x="14066" y="34555"/>
                  </a:cubicBezTo>
                  <a:close/>
                  <a:moveTo>
                    <a:pt x="12144" y="34555"/>
                  </a:moveTo>
                  <a:cubicBezTo>
                    <a:pt x="12035" y="34704"/>
                    <a:pt x="11933" y="34845"/>
                    <a:pt x="11822" y="34986"/>
                  </a:cubicBezTo>
                  <a:lnTo>
                    <a:pt x="11886" y="34986"/>
                  </a:lnTo>
                  <a:cubicBezTo>
                    <a:pt x="11925" y="34939"/>
                    <a:pt x="11956" y="34892"/>
                    <a:pt x="11995" y="34845"/>
                  </a:cubicBezTo>
                  <a:cubicBezTo>
                    <a:pt x="12074" y="34751"/>
                    <a:pt x="12144" y="34649"/>
                    <a:pt x="12223" y="34555"/>
                  </a:cubicBezTo>
                  <a:close/>
                  <a:moveTo>
                    <a:pt x="14725" y="34594"/>
                  </a:moveTo>
                  <a:cubicBezTo>
                    <a:pt x="14638" y="34719"/>
                    <a:pt x="14552" y="34852"/>
                    <a:pt x="14467" y="34971"/>
                  </a:cubicBezTo>
                  <a:cubicBezTo>
                    <a:pt x="14522" y="34978"/>
                    <a:pt x="14576" y="34978"/>
                    <a:pt x="14631" y="34986"/>
                  </a:cubicBezTo>
                  <a:cubicBezTo>
                    <a:pt x="14717" y="34860"/>
                    <a:pt x="14812" y="34736"/>
                    <a:pt x="14898" y="34602"/>
                  </a:cubicBezTo>
                  <a:cubicBezTo>
                    <a:pt x="14844" y="34602"/>
                    <a:pt x="14787" y="34594"/>
                    <a:pt x="14725" y="34594"/>
                  </a:cubicBezTo>
                  <a:close/>
                  <a:moveTo>
                    <a:pt x="15399" y="34649"/>
                  </a:moveTo>
                  <a:cubicBezTo>
                    <a:pt x="15314" y="34775"/>
                    <a:pt x="15228" y="34899"/>
                    <a:pt x="15149" y="35018"/>
                  </a:cubicBezTo>
                  <a:cubicBezTo>
                    <a:pt x="15156" y="35018"/>
                    <a:pt x="15164" y="35018"/>
                    <a:pt x="15173" y="35025"/>
                  </a:cubicBezTo>
                  <a:cubicBezTo>
                    <a:pt x="15220" y="35025"/>
                    <a:pt x="15267" y="35033"/>
                    <a:pt x="15322" y="35033"/>
                  </a:cubicBezTo>
                  <a:cubicBezTo>
                    <a:pt x="15408" y="34916"/>
                    <a:pt x="15503" y="34790"/>
                    <a:pt x="15580" y="34664"/>
                  </a:cubicBezTo>
                  <a:cubicBezTo>
                    <a:pt x="15525" y="34656"/>
                    <a:pt x="15463" y="34656"/>
                    <a:pt x="15399" y="34649"/>
                  </a:cubicBezTo>
                  <a:close/>
                  <a:moveTo>
                    <a:pt x="16075" y="34719"/>
                  </a:moveTo>
                  <a:cubicBezTo>
                    <a:pt x="15996" y="34845"/>
                    <a:pt x="15917" y="34963"/>
                    <a:pt x="15823" y="35080"/>
                  </a:cubicBezTo>
                  <a:cubicBezTo>
                    <a:pt x="15832" y="35080"/>
                    <a:pt x="15832" y="35088"/>
                    <a:pt x="15840" y="35088"/>
                  </a:cubicBezTo>
                  <a:cubicBezTo>
                    <a:pt x="15894" y="35088"/>
                    <a:pt x="15941" y="35095"/>
                    <a:pt x="15996" y="35105"/>
                  </a:cubicBezTo>
                  <a:cubicBezTo>
                    <a:pt x="16090" y="34986"/>
                    <a:pt x="16177" y="34869"/>
                    <a:pt x="16263" y="34743"/>
                  </a:cubicBezTo>
                  <a:cubicBezTo>
                    <a:pt x="16199" y="34736"/>
                    <a:pt x="16137" y="34728"/>
                    <a:pt x="16075" y="34719"/>
                  </a:cubicBezTo>
                  <a:close/>
                  <a:moveTo>
                    <a:pt x="16756" y="34813"/>
                  </a:moveTo>
                  <a:cubicBezTo>
                    <a:pt x="16670" y="34931"/>
                    <a:pt x="16593" y="35041"/>
                    <a:pt x="16506" y="35159"/>
                  </a:cubicBezTo>
                  <a:cubicBezTo>
                    <a:pt x="16561" y="35167"/>
                    <a:pt x="16615" y="35174"/>
                    <a:pt x="16662" y="35182"/>
                  </a:cubicBezTo>
                  <a:cubicBezTo>
                    <a:pt x="16764" y="35065"/>
                    <a:pt x="16850" y="34954"/>
                    <a:pt x="16937" y="34837"/>
                  </a:cubicBezTo>
                  <a:cubicBezTo>
                    <a:pt x="16875" y="34830"/>
                    <a:pt x="16811" y="34822"/>
                    <a:pt x="16756" y="34813"/>
                  </a:cubicBezTo>
                  <a:close/>
                  <a:moveTo>
                    <a:pt x="17432" y="34907"/>
                  </a:moveTo>
                  <a:cubicBezTo>
                    <a:pt x="17353" y="35025"/>
                    <a:pt x="17267" y="35135"/>
                    <a:pt x="17180" y="35246"/>
                  </a:cubicBezTo>
                  <a:cubicBezTo>
                    <a:pt x="17227" y="35253"/>
                    <a:pt x="17274" y="35253"/>
                    <a:pt x="17321" y="35261"/>
                  </a:cubicBezTo>
                  <a:cubicBezTo>
                    <a:pt x="17415" y="35159"/>
                    <a:pt x="17509" y="35048"/>
                    <a:pt x="17604" y="34939"/>
                  </a:cubicBezTo>
                  <a:lnTo>
                    <a:pt x="17604" y="34931"/>
                  </a:lnTo>
                  <a:cubicBezTo>
                    <a:pt x="17541" y="34924"/>
                    <a:pt x="17487" y="34916"/>
                    <a:pt x="17432" y="34907"/>
                  </a:cubicBezTo>
                  <a:close/>
                  <a:moveTo>
                    <a:pt x="18106" y="35010"/>
                  </a:moveTo>
                  <a:cubicBezTo>
                    <a:pt x="18027" y="35120"/>
                    <a:pt x="17941" y="35221"/>
                    <a:pt x="17856" y="35323"/>
                  </a:cubicBezTo>
                  <a:cubicBezTo>
                    <a:pt x="17886" y="35330"/>
                    <a:pt x="17918" y="35330"/>
                    <a:pt x="17957" y="35340"/>
                  </a:cubicBezTo>
                  <a:cubicBezTo>
                    <a:pt x="18059" y="35236"/>
                    <a:pt x="18153" y="35135"/>
                    <a:pt x="18255" y="35033"/>
                  </a:cubicBezTo>
                  <a:cubicBezTo>
                    <a:pt x="18200" y="35025"/>
                    <a:pt x="18153" y="35018"/>
                    <a:pt x="18106" y="35010"/>
                  </a:cubicBezTo>
                  <a:close/>
                  <a:moveTo>
                    <a:pt x="18765" y="35105"/>
                  </a:moveTo>
                  <a:cubicBezTo>
                    <a:pt x="18686" y="35206"/>
                    <a:pt x="18599" y="35300"/>
                    <a:pt x="18515" y="35394"/>
                  </a:cubicBezTo>
                  <a:cubicBezTo>
                    <a:pt x="18530" y="35394"/>
                    <a:pt x="18552" y="35402"/>
                    <a:pt x="18569" y="35402"/>
                  </a:cubicBezTo>
                  <a:cubicBezTo>
                    <a:pt x="18679" y="35315"/>
                    <a:pt x="18788" y="35221"/>
                    <a:pt x="18891" y="35120"/>
                  </a:cubicBezTo>
                  <a:cubicBezTo>
                    <a:pt x="18852" y="35112"/>
                    <a:pt x="18812" y="35112"/>
                    <a:pt x="18765" y="35105"/>
                  </a:cubicBezTo>
                  <a:close/>
                  <a:moveTo>
                    <a:pt x="19432" y="35182"/>
                  </a:moveTo>
                  <a:cubicBezTo>
                    <a:pt x="19362" y="35261"/>
                    <a:pt x="19290" y="35340"/>
                    <a:pt x="19211" y="35410"/>
                  </a:cubicBezTo>
                  <a:cubicBezTo>
                    <a:pt x="19315" y="35347"/>
                    <a:pt x="19409" y="35268"/>
                    <a:pt x="19494" y="35189"/>
                  </a:cubicBezTo>
                  <a:cubicBezTo>
                    <a:pt x="19471" y="35189"/>
                    <a:pt x="19456" y="35189"/>
                    <a:pt x="19432" y="35182"/>
                  </a:cubicBezTo>
                  <a:close/>
                  <a:moveTo>
                    <a:pt x="64326" y="0"/>
                  </a:moveTo>
                  <a:cubicBezTo>
                    <a:pt x="63682" y="2785"/>
                    <a:pt x="62842" y="5554"/>
                    <a:pt x="61839" y="8252"/>
                  </a:cubicBezTo>
                  <a:cubicBezTo>
                    <a:pt x="61407" y="9406"/>
                    <a:pt x="60922" y="10613"/>
                    <a:pt x="60097" y="11562"/>
                  </a:cubicBezTo>
                  <a:cubicBezTo>
                    <a:pt x="58732" y="13132"/>
                    <a:pt x="56575" y="13915"/>
                    <a:pt x="53664" y="13915"/>
                  </a:cubicBezTo>
                  <a:cubicBezTo>
                    <a:pt x="52903" y="13915"/>
                    <a:pt x="52088" y="13861"/>
                    <a:pt x="51226" y="13759"/>
                  </a:cubicBezTo>
                  <a:cubicBezTo>
                    <a:pt x="50480" y="13665"/>
                    <a:pt x="49720" y="13539"/>
                    <a:pt x="48974" y="13407"/>
                  </a:cubicBezTo>
                  <a:cubicBezTo>
                    <a:pt x="46824" y="12998"/>
                    <a:pt x="44699" y="12402"/>
                    <a:pt x="42650" y="11626"/>
                  </a:cubicBezTo>
                  <a:cubicBezTo>
                    <a:pt x="42157" y="11438"/>
                    <a:pt x="41655" y="11232"/>
                    <a:pt x="41161" y="11029"/>
                  </a:cubicBezTo>
                  <a:cubicBezTo>
                    <a:pt x="40862" y="10912"/>
                    <a:pt x="40564" y="10801"/>
                    <a:pt x="40275" y="10685"/>
                  </a:cubicBezTo>
                  <a:cubicBezTo>
                    <a:pt x="38345" y="9931"/>
                    <a:pt x="36353" y="9154"/>
                    <a:pt x="34258" y="8872"/>
                  </a:cubicBezTo>
                  <a:cubicBezTo>
                    <a:pt x="33826" y="8817"/>
                    <a:pt x="33388" y="8785"/>
                    <a:pt x="32955" y="8785"/>
                  </a:cubicBezTo>
                  <a:cubicBezTo>
                    <a:pt x="30477" y="8785"/>
                    <a:pt x="28116" y="9751"/>
                    <a:pt x="26601" y="11445"/>
                  </a:cubicBezTo>
                  <a:lnTo>
                    <a:pt x="26492" y="11571"/>
                  </a:lnTo>
                  <a:cubicBezTo>
                    <a:pt x="25707" y="12441"/>
                    <a:pt x="25033" y="13202"/>
                    <a:pt x="24616" y="14135"/>
                  </a:cubicBezTo>
                  <a:cubicBezTo>
                    <a:pt x="24295" y="14849"/>
                    <a:pt x="24099" y="15579"/>
                    <a:pt x="24022" y="16316"/>
                  </a:cubicBezTo>
                  <a:cubicBezTo>
                    <a:pt x="23982" y="16677"/>
                    <a:pt x="23974" y="17054"/>
                    <a:pt x="23990" y="17423"/>
                  </a:cubicBezTo>
                  <a:cubicBezTo>
                    <a:pt x="24059" y="18748"/>
                    <a:pt x="24547" y="20145"/>
                    <a:pt x="25119" y="21478"/>
                  </a:cubicBezTo>
                  <a:cubicBezTo>
                    <a:pt x="25268" y="21792"/>
                    <a:pt x="25417" y="22105"/>
                    <a:pt x="25565" y="22404"/>
                  </a:cubicBezTo>
                  <a:cubicBezTo>
                    <a:pt x="25629" y="22545"/>
                    <a:pt x="25699" y="22686"/>
                    <a:pt x="25771" y="22828"/>
                  </a:cubicBezTo>
                  <a:cubicBezTo>
                    <a:pt x="26861" y="25032"/>
                    <a:pt x="27841" y="27188"/>
                    <a:pt x="27802" y="29440"/>
                  </a:cubicBezTo>
                  <a:cubicBezTo>
                    <a:pt x="27762" y="31362"/>
                    <a:pt x="26846" y="33165"/>
                    <a:pt x="25424" y="34186"/>
                  </a:cubicBezTo>
                  <a:cubicBezTo>
                    <a:pt x="25095" y="34508"/>
                    <a:pt x="24728" y="34790"/>
                    <a:pt x="24334" y="35010"/>
                  </a:cubicBezTo>
                  <a:cubicBezTo>
                    <a:pt x="23816" y="35300"/>
                    <a:pt x="23291" y="35511"/>
                    <a:pt x="22741" y="35652"/>
                  </a:cubicBezTo>
                  <a:cubicBezTo>
                    <a:pt x="23048" y="35613"/>
                    <a:pt x="23346" y="35558"/>
                    <a:pt x="23636" y="35481"/>
                  </a:cubicBezTo>
                  <a:cubicBezTo>
                    <a:pt x="24170" y="35340"/>
                    <a:pt x="24688" y="35135"/>
                    <a:pt x="25189" y="34852"/>
                  </a:cubicBezTo>
                  <a:cubicBezTo>
                    <a:pt x="25605" y="34624"/>
                    <a:pt x="25981" y="34335"/>
                    <a:pt x="26328" y="33998"/>
                  </a:cubicBezTo>
                  <a:cubicBezTo>
                    <a:pt x="26751" y="33581"/>
                    <a:pt x="27119" y="33096"/>
                    <a:pt x="27418" y="32554"/>
                  </a:cubicBezTo>
                  <a:cubicBezTo>
                    <a:pt x="27936" y="31605"/>
                    <a:pt x="28218" y="30530"/>
                    <a:pt x="28233" y="29447"/>
                  </a:cubicBezTo>
                  <a:cubicBezTo>
                    <a:pt x="28280" y="27103"/>
                    <a:pt x="27284" y="24882"/>
                    <a:pt x="26162" y="22632"/>
                  </a:cubicBezTo>
                  <a:lnTo>
                    <a:pt x="26021" y="22350"/>
                  </a:lnTo>
                  <a:cubicBezTo>
                    <a:pt x="26006" y="22302"/>
                    <a:pt x="25981" y="22263"/>
                    <a:pt x="25959" y="22216"/>
                  </a:cubicBezTo>
                  <a:cubicBezTo>
                    <a:pt x="25322" y="20921"/>
                    <a:pt x="24648" y="19407"/>
                    <a:pt x="24460" y="17916"/>
                  </a:cubicBezTo>
                  <a:cubicBezTo>
                    <a:pt x="24413" y="17564"/>
                    <a:pt x="24389" y="17202"/>
                    <a:pt x="24389" y="16858"/>
                  </a:cubicBezTo>
                  <a:cubicBezTo>
                    <a:pt x="24398" y="16120"/>
                    <a:pt x="24507" y="15384"/>
                    <a:pt x="24728" y="14668"/>
                  </a:cubicBezTo>
                  <a:cubicBezTo>
                    <a:pt x="25072" y="13556"/>
                    <a:pt x="25739" y="12622"/>
                    <a:pt x="26358" y="11861"/>
                  </a:cubicBezTo>
                  <a:cubicBezTo>
                    <a:pt x="27762" y="10103"/>
                    <a:pt x="30170" y="9084"/>
                    <a:pt x="32744" y="9084"/>
                  </a:cubicBezTo>
                  <a:cubicBezTo>
                    <a:pt x="33215" y="9084"/>
                    <a:pt x="33693" y="9114"/>
                    <a:pt x="34171" y="9186"/>
                  </a:cubicBezTo>
                  <a:cubicBezTo>
                    <a:pt x="36328" y="9508"/>
                    <a:pt x="38384" y="10355"/>
                    <a:pt x="40369" y="11178"/>
                  </a:cubicBezTo>
                  <a:cubicBezTo>
                    <a:pt x="40721" y="11326"/>
                    <a:pt x="41082" y="11477"/>
                    <a:pt x="41451" y="11626"/>
                  </a:cubicBezTo>
                  <a:cubicBezTo>
                    <a:pt x="41796" y="11767"/>
                    <a:pt x="42150" y="11901"/>
                    <a:pt x="42494" y="12032"/>
                  </a:cubicBezTo>
                  <a:cubicBezTo>
                    <a:pt x="44565" y="12818"/>
                    <a:pt x="46723" y="13422"/>
                    <a:pt x="48895" y="13838"/>
                  </a:cubicBezTo>
                  <a:cubicBezTo>
                    <a:pt x="49648" y="13979"/>
                    <a:pt x="50416" y="14096"/>
                    <a:pt x="51170" y="14190"/>
                  </a:cubicBezTo>
                  <a:cubicBezTo>
                    <a:pt x="52041" y="14301"/>
                    <a:pt x="52873" y="14356"/>
                    <a:pt x="53649" y="14356"/>
                  </a:cubicBezTo>
                  <a:cubicBezTo>
                    <a:pt x="54551" y="14356"/>
                    <a:pt x="55398" y="14284"/>
                    <a:pt x="56168" y="14135"/>
                  </a:cubicBezTo>
                  <a:cubicBezTo>
                    <a:pt x="57979" y="13783"/>
                    <a:pt x="59416" y="13013"/>
                    <a:pt x="60427" y="11854"/>
                  </a:cubicBezTo>
                  <a:cubicBezTo>
                    <a:pt x="61298" y="10848"/>
                    <a:pt x="61807" y="9594"/>
                    <a:pt x="62255" y="8401"/>
                  </a:cubicBezTo>
                  <a:cubicBezTo>
                    <a:pt x="63266" y="5695"/>
                    <a:pt x="64105" y="2902"/>
                    <a:pt x="64757" y="95"/>
                  </a:cubicBezTo>
                  <a:lnTo>
                    <a:pt x="64326" y="0"/>
                  </a:lnTo>
                  <a:close/>
                  <a:moveTo>
                    <a:pt x="11572" y="34594"/>
                  </a:moveTo>
                  <a:cubicBezTo>
                    <a:pt x="9280" y="34758"/>
                    <a:pt x="7249" y="35330"/>
                    <a:pt x="5507" y="36289"/>
                  </a:cubicBezTo>
                  <a:cubicBezTo>
                    <a:pt x="3838" y="37206"/>
                    <a:pt x="2386" y="38595"/>
                    <a:pt x="1420" y="40218"/>
                  </a:cubicBezTo>
                  <a:cubicBezTo>
                    <a:pt x="449" y="41835"/>
                    <a:pt x="1" y="43577"/>
                    <a:pt x="127" y="45286"/>
                  </a:cubicBezTo>
                  <a:cubicBezTo>
                    <a:pt x="134" y="45420"/>
                    <a:pt x="149" y="45544"/>
                    <a:pt x="166" y="45678"/>
                  </a:cubicBezTo>
                  <a:lnTo>
                    <a:pt x="385" y="45655"/>
                  </a:lnTo>
                  <a:cubicBezTo>
                    <a:pt x="244" y="44000"/>
                    <a:pt x="645" y="42306"/>
                    <a:pt x="1539" y="40728"/>
                  </a:cubicBezTo>
                  <a:cubicBezTo>
                    <a:pt x="2441" y="39143"/>
                    <a:pt x="3806" y="37763"/>
                    <a:pt x="5383" y="36837"/>
                  </a:cubicBezTo>
                  <a:cubicBezTo>
                    <a:pt x="7053" y="35865"/>
                    <a:pt x="8998" y="35261"/>
                    <a:pt x="11210" y="35041"/>
                  </a:cubicBezTo>
                  <a:cubicBezTo>
                    <a:pt x="11336" y="34892"/>
                    <a:pt x="11455" y="34743"/>
                    <a:pt x="11572" y="34594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29" name="Google Shape;656;g2ed3e765ec3_0_36"/>
            <p:cNvSpPr/>
            <p:nvPr/>
          </p:nvSpPr>
          <p:spPr>
            <a:xfrm rot="1263000">
              <a:off x="6954480" y="1089720"/>
              <a:ext cx="1738800" cy="1270800"/>
            </a:xfrm>
            <a:custGeom>
              <a:avLst/>
              <a:gdLst/>
              <a:ahLst/>
              <a:rect l="l" t="t" r="r" b="b"/>
              <a:pathLst>
                <a:path w="63816" h="46644">
                  <a:moveTo>
                    <a:pt x="13548" y="35543"/>
                  </a:moveTo>
                  <a:cubicBezTo>
                    <a:pt x="13454" y="35677"/>
                    <a:pt x="13352" y="35803"/>
                    <a:pt x="13258" y="35927"/>
                  </a:cubicBezTo>
                  <a:lnTo>
                    <a:pt x="13399" y="35927"/>
                  </a:lnTo>
                  <a:cubicBezTo>
                    <a:pt x="13501" y="35803"/>
                    <a:pt x="13595" y="35677"/>
                    <a:pt x="13697" y="35551"/>
                  </a:cubicBezTo>
                  <a:cubicBezTo>
                    <a:pt x="13642" y="35543"/>
                    <a:pt x="13595" y="35543"/>
                    <a:pt x="13548" y="35543"/>
                  </a:cubicBezTo>
                  <a:close/>
                  <a:moveTo>
                    <a:pt x="12882" y="35536"/>
                  </a:moveTo>
                  <a:cubicBezTo>
                    <a:pt x="12780" y="35670"/>
                    <a:pt x="12678" y="35803"/>
                    <a:pt x="12577" y="35937"/>
                  </a:cubicBezTo>
                  <a:cubicBezTo>
                    <a:pt x="12614" y="35937"/>
                    <a:pt x="12654" y="35927"/>
                    <a:pt x="12693" y="35927"/>
                  </a:cubicBezTo>
                  <a:cubicBezTo>
                    <a:pt x="12795" y="35803"/>
                    <a:pt x="12906" y="35670"/>
                    <a:pt x="13008" y="35536"/>
                  </a:cubicBezTo>
                  <a:close/>
                  <a:moveTo>
                    <a:pt x="14224" y="35568"/>
                  </a:moveTo>
                  <a:cubicBezTo>
                    <a:pt x="14130" y="35702"/>
                    <a:pt x="14043" y="35818"/>
                    <a:pt x="13949" y="35944"/>
                  </a:cubicBezTo>
                  <a:lnTo>
                    <a:pt x="14105" y="35944"/>
                  </a:lnTo>
                  <a:cubicBezTo>
                    <a:pt x="14200" y="35826"/>
                    <a:pt x="14294" y="35709"/>
                    <a:pt x="14388" y="35583"/>
                  </a:cubicBezTo>
                  <a:cubicBezTo>
                    <a:pt x="14333" y="35575"/>
                    <a:pt x="14279" y="35575"/>
                    <a:pt x="14224" y="35568"/>
                  </a:cubicBezTo>
                  <a:close/>
                  <a:moveTo>
                    <a:pt x="12223" y="35551"/>
                  </a:moveTo>
                  <a:cubicBezTo>
                    <a:pt x="12183" y="35607"/>
                    <a:pt x="12136" y="35662"/>
                    <a:pt x="12097" y="35717"/>
                  </a:cubicBezTo>
                  <a:cubicBezTo>
                    <a:pt x="12035" y="35803"/>
                    <a:pt x="11965" y="35880"/>
                    <a:pt x="11901" y="35959"/>
                  </a:cubicBezTo>
                  <a:lnTo>
                    <a:pt x="11987" y="35959"/>
                  </a:lnTo>
                  <a:cubicBezTo>
                    <a:pt x="12097" y="35826"/>
                    <a:pt x="12215" y="35685"/>
                    <a:pt x="12317" y="35551"/>
                  </a:cubicBezTo>
                  <a:close/>
                  <a:moveTo>
                    <a:pt x="14906" y="35615"/>
                  </a:moveTo>
                  <a:cubicBezTo>
                    <a:pt x="14811" y="35739"/>
                    <a:pt x="14725" y="35858"/>
                    <a:pt x="14638" y="35975"/>
                  </a:cubicBezTo>
                  <a:cubicBezTo>
                    <a:pt x="14695" y="35975"/>
                    <a:pt x="14742" y="35984"/>
                    <a:pt x="14796" y="35984"/>
                  </a:cubicBezTo>
                  <a:lnTo>
                    <a:pt x="15079" y="35630"/>
                  </a:lnTo>
                  <a:cubicBezTo>
                    <a:pt x="15024" y="35630"/>
                    <a:pt x="14977" y="35622"/>
                    <a:pt x="14930" y="35622"/>
                  </a:cubicBezTo>
                  <a:cubicBezTo>
                    <a:pt x="14921" y="35615"/>
                    <a:pt x="14913" y="35615"/>
                    <a:pt x="14906" y="35615"/>
                  </a:cubicBezTo>
                  <a:close/>
                  <a:moveTo>
                    <a:pt x="11579" y="35583"/>
                  </a:moveTo>
                  <a:cubicBezTo>
                    <a:pt x="11462" y="35732"/>
                    <a:pt x="11344" y="35873"/>
                    <a:pt x="11227" y="36014"/>
                  </a:cubicBezTo>
                  <a:cubicBezTo>
                    <a:pt x="11242" y="36014"/>
                    <a:pt x="11259" y="36007"/>
                    <a:pt x="11281" y="36007"/>
                  </a:cubicBezTo>
                  <a:cubicBezTo>
                    <a:pt x="11408" y="35865"/>
                    <a:pt x="11524" y="35724"/>
                    <a:pt x="11643" y="35583"/>
                  </a:cubicBezTo>
                  <a:close/>
                  <a:moveTo>
                    <a:pt x="15580" y="35677"/>
                  </a:moveTo>
                  <a:cubicBezTo>
                    <a:pt x="15502" y="35796"/>
                    <a:pt x="15416" y="35912"/>
                    <a:pt x="15322" y="36031"/>
                  </a:cubicBezTo>
                  <a:cubicBezTo>
                    <a:pt x="15376" y="36031"/>
                    <a:pt x="15423" y="36039"/>
                    <a:pt x="15470" y="36039"/>
                  </a:cubicBezTo>
                  <a:cubicBezTo>
                    <a:pt x="15564" y="35927"/>
                    <a:pt x="15666" y="35818"/>
                    <a:pt x="15753" y="35702"/>
                  </a:cubicBezTo>
                  <a:cubicBezTo>
                    <a:pt x="15698" y="35692"/>
                    <a:pt x="15651" y="35685"/>
                    <a:pt x="15597" y="35685"/>
                  </a:cubicBezTo>
                  <a:cubicBezTo>
                    <a:pt x="15589" y="35685"/>
                    <a:pt x="15589" y="35677"/>
                    <a:pt x="15580" y="35677"/>
                  </a:cubicBezTo>
                  <a:close/>
                  <a:moveTo>
                    <a:pt x="16263" y="35756"/>
                  </a:moveTo>
                  <a:cubicBezTo>
                    <a:pt x="16176" y="35873"/>
                    <a:pt x="16090" y="35984"/>
                    <a:pt x="16003" y="36093"/>
                  </a:cubicBezTo>
                  <a:cubicBezTo>
                    <a:pt x="16043" y="36093"/>
                    <a:pt x="16090" y="36101"/>
                    <a:pt x="16129" y="36101"/>
                  </a:cubicBezTo>
                  <a:cubicBezTo>
                    <a:pt x="16231" y="35999"/>
                    <a:pt x="16325" y="35890"/>
                    <a:pt x="16419" y="35779"/>
                  </a:cubicBezTo>
                  <a:cubicBezTo>
                    <a:pt x="16372" y="35771"/>
                    <a:pt x="16318" y="35764"/>
                    <a:pt x="16263" y="35756"/>
                  </a:cubicBezTo>
                  <a:close/>
                  <a:moveTo>
                    <a:pt x="16937" y="35843"/>
                  </a:moveTo>
                  <a:cubicBezTo>
                    <a:pt x="16860" y="35944"/>
                    <a:pt x="16773" y="36054"/>
                    <a:pt x="16679" y="36155"/>
                  </a:cubicBezTo>
                  <a:cubicBezTo>
                    <a:pt x="16709" y="36155"/>
                    <a:pt x="16741" y="36155"/>
                    <a:pt x="16773" y="36163"/>
                  </a:cubicBezTo>
                  <a:cubicBezTo>
                    <a:pt x="16875" y="36069"/>
                    <a:pt x="16976" y="35967"/>
                    <a:pt x="17078" y="35858"/>
                  </a:cubicBezTo>
                  <a:cubicBezTo>
                    <a:pt x="17031" y="35850"/>
                    <a:pt x="16984" y="35850"/>
                    <a:pt x="16937" y="35843"/>
                  </a:cubicBezTo>
                  <a:close/>
                  <a:moveTo>
                    <a:pt x="18272" y="35991"/>
                  </a:moveTo>
                  <a:cubicBezTo>
                    <a:pt x="18208" y="36061"/>
                    <a:pt x="18146" y="36125"/>
                    <a:pt x="18083" y="36187"/>
                  </a:cubicBezTo>
                  <a:cubicBezTo>
                    <a:pt x="18161" y="36133"/>
                    <a:pt x="18247" y="36061"/>
                    <a:pt x="18326" y="35999"/>
                  </a:cubicBezTo>
                  <a:cubicBezTo>
                    <a:pt x="18309" y="35999"/>
                    <a:pt x="18287" y="35991"/>
                    <a:pt x="18272" y="35991"/>
                  </a:cubicBezTo>
                  <a:close/>
                  <a:moveTo>
                    <a:pt x="17613" y="35920"/>
                  </a:moveTo>
                  <a:cubicBezTo>
                    <a:pt x="17526" y="36022"/>
                    <a:pt x="17440" y="36116"/>
                    <a:pt x="17345" y="36210"/>
                  </a:cubicBezTo>
                  <a:cubicBezTo>
                    <a:pt x="17361" y="36210"/>
                    <a:pt x="17378" y="36219"/>
                    <a:pt x="17393" y="36219"/>
                  </a:cubicBezTo>
                  <a:cubicBezTo>
                    <a:pt x="17502" y="36125"/>
                    <a:pt x="17603" y="36031"/>
                    <a:pt x="17714" y="35937"/>
                  </a:cubicBezTo>
                  <a:cubicBezTo>
                    <a:pt x="17675" y="35927"/>
                    <a:pt x="17643" y="35927"/>
                    <a:pt x="17613" y="35920"/>
                  </a:cubicBezTo>
                  <a:close/>
                  <a:moveTo>
                    <a:pt x="63384" y="1"/>
                  </a:moveTo>
                  <a:cubicBezTo>
                    <a:pt x="62765" y="2715"/>
                    <a:pt x="61940" y="5421"/>
                    <a:pt x="60944" y="8049"/>
                  </a:cubicBezTo>
                  <a:cubicBezTo>
                    <a:pt x="60521" y="9171"/>
                    <a:pt x="60042" y="10348"/>
                    <a:pt x="59235" y="11282"/>
                  </a:cubicBezTo>
                  <a:cubicBezTo>
                    <a:pt x="57862" y="12865"/>
                    <a:pt x="55658" y="13665"/>
                    <a:pt x="52668" y="13665"/>
                  </a:cubicBezTo>
                  <a:cubicBezTo>
                    <a:pt x="52034" y="13665"/>
                    <a:pt x="51360" y="13627"/>
                    <a:pt x="50644" y="13556"/>
                  </a:cubicBezTo>
                  <a:cubicBezTo>
                    <a:pt x="49916" y="13477"/>
                    <a:pt x="49178" y="13383"/>
                    <a:pt x="48456" y="13266"/>
                  </a:cubicBezTo>
                  <a:cubicBezTo>
                    <a:pt x="46370" y="12912"/>
                    <a:pt x="44300" y="12379"/>
                    <a:pt x="42298" y="11673"/>
                  </a:cubicBezTo>
                  <a:cubicBezTo>
                    <a:pt x="41741" y="11477"/>
                    <a:pt x="41184" y="11257"/>
                    <a:pt x="40636" y="11046"/>
                  </a:cubicBezTo>
                  <a:cubicBezTo>
                    <a:pt x="40401" y="10960"/>
                    <a:pt x="40165" y="10873"/>
                    <a:pt x="39930" y="10794"/>
                  </a:cubicBezTo>
                  <a:cubicBezTo>
                    <a:pt x="38062" y="10112"/>
                    <a:pt x="36133" y="9406"/>
                    <a:pt x="34109" y="9156"/>
                  </a:cubicBezTo>
                  <a:cubicBezTo>
                    <a:pt x="33732" y="9109"/>
                    <a:pt x="33348" y="9084"/>
                    <a:pt x="32972" y="9084"/>
                  </a:cubicBezTo>
                  <a:cubicBezTo>
                    <a:pt x="30571" y="9084"/>
                    <a:pt x="28210" y="10011"/>
                    <a:pt x="26603" y="11626"/>
                  </a:cubicBezTo>
                  <a:cubicBezTo>
                    <a:pt x="26382" y="11854"/>
                    <a:pt x="26154" y="12065"/>
                    <a:pt x="25944" y="12277"/>
                  </a:cubicBezTo>
                  <a:cubicBezTo>
                    <a:pt x="25292" y="12897"/>
                    <a:pt x="24680" y="13486"/>
                    <a:pt x="24257" y="14207"/>
                  </a:cubicBezTo>
                  <a:cubicBezTo>
                    <a:pt x="23880" y="14834"/>
                    <a:pt x="23605" y="15493"/>
                    <a:pt x="23449" y="16159"/>
                  </a:cubicBezTo>
                  <a:cubicBezTo>
                    <a:pt x="23402" y="16395"/>
                    <a:pt x="23362" y="16630"/>
                    <a:pt x="23338" y="16865"/>
                  </a:cubicBezTo>
                  <a:cubicBezTo>
                    <a:pt x="23298" y="17251"/>
                    <a:pt x="23283" y="17651"/>
                    <a:pt x="23308" y="18035"/>
                  </a:cubicBezTo>
                  <a:cubicBezTo>
                    <a:pt x="23385" y="19627"/>
                    <a:pt x="24029" y="21267"/>
                    <a:pt x="24720" y="22796"/>
                  </a:cubicBezTo>
                  <a:cubicBezTo>
                    <a:pt x="24782" y="22954"/>
                    <a:pt x="24852" y="23103"/>
                    <a:pt x="24923" y="23251"/>
                  </a:cubicBezTo>
                  <a:cubicBezTo>
                    <a:pt x="25927" y="25496"/>
                    <a:pt x="26828" y="27904"/>
                    <a:pt x="26672" y="30336"/>
                  </a:cubicBezTo>
                  <a:cubicBezTo>
                    <a:pt x="26546" y="32266"/>
                    <a:pt x="25652" y="33990"/>
                    <a:pt x="24287" y="34964"/>
                  </a:cubicBezTo>
                  <a:cubicBezTo>
                    <a:pt x="23967" y="35278"/>
                    <a:pt x="23613" y="35543"/>
                    <a:pt x="23236" y="35764"/>
                  </a:cubicBezTo>
                  <a:cubicBezTo>
                    <a:pt x="22704" y="36069"/>
                    <a:pt x="22154" y="36289"/>
                    <a:pt x="21597" y="36438"/>
                  </a:cubicBezTo>
                  <a:cubicBezTo>
                    <a:pt x="21903" y="36391"/>
                    <a:pt x="22201" y="36336"/>
                    <a:pt x="22498" y="36249"/>
                  </a:cubicBezTo>
                  <a:cubicBezTo>
                    <a:pt x="23048" y="36108"/>
                    <a:pt x="23573" y="35897"/>
                    <a:pt x="24091" y="35607"/>
                  </a:cubicBezTo>
                  <a:cubicBezTo>
                    <a:pt x="24485" y="35387"/>
                    <a:pt x="24852" y="35105"/>
                    <a:pt x="25181" y="34783"/>
                  </a:cubicBezTo>
                  <a:cubicBezTo>
                    <a:pt x="26288" y="33700"/>
                    <a:pt x="27002" y="32108"/>
                    <a:pt x="27111" y="30366"/>
                  </a:cubicBezTo>
                  <a:cubicBezTo>
                    <a:pt x="27277" y="27832"/>
                    <a:pt x="26350" y="25362"/>
                    <a:pt x="25322" y="23071"/>
                  </a:cubicBezTo>
                  <a:cubicBezTo>
                    <a:pt x="25253" y="22922"/>
                    <a:pt x="25181" y="22773"/>
                    <a:pt x="25119" y="22625"/>
                  </a:cubicBezTo>
                  <a:cubicBezTo>
                    <a:pt x="25040" y="22436"/>
                    <a:pt x="24955" y="22256"/>
                    <a:pt x="24876" y="22075"/>
                  </a:cubicBezTo>
                  <a:cubicBezTo>
                    <a:pt x="24304" y="20742"/>
                    <a:pt x="23816" y="19345"/>
                    <a:pt x="23747" y="18020"/>
                  </a:cubicBezTo>
                  <a:cubicBezTo>
                    <a:pt x="23731" y="17651"/>
                    <a:pt x="23739" y="17274"/>
                    <a:pt x="23779" y="16913"/>
                  </a:cubicBezTo>
                  <a:cubicBezTo>
                    <a:pt x="23856" y="16176"/>
                    <a:pt x="24052" y="15446"/>
                    <a:pt x="24373" y="14732"/>
                  </a:cubicBezTo>
                  <a:cubicBezTo>
                    <a:pt x="24790" y="13799"/>
                    <a:pt x="25464" y="13038"/>
                    <a:pt x="26249" y="12168"/>
                  </a:cubicBezTo>
                  <a:lnTo>
                    <a:pt x="26358" y="12042"/>
                  </a:lnTo>
                  <a:cubicBezTo>
                    <a:pt x="27873" y="10348"/>
                    <a:pt x="30234" y="9382"/>
                    <a:pt x="32712" y="9382"/>
                  </a:cubicBezTo>
                  <a:cubicBezTo>
                    <a:pt x="33145" y="9382"/>
                    <a:pt x="33583" y="9414"/>
                    <a:pt x="34015" y="9469"/>
                  </a:cubicBezTo>
                  <a:cubicBezTo>
                    <a:pt x="36110" y="9751"/>
                    <a:pt x="38102" y="10528"/>
                    <a:pt x="40032" y="11282"/>
                  </a:cubicBezTo>
                  <a:cubicBezTo>
                    <a:pt x="40321" y="11398"/>
                    <a:pt x="40619" y="11509"/>
                    <a:pt x="40918" y="11626"/>
                  </a:cubicBezTo>
                  <a:cubicBezTo>
                    <a:pt x="41325" y="11782"/>
                    <a:pt x="41741" y="11940"/>
                    <a:pt x="42150" y="12082"/>
                  </a:cubicBezTo>
                  <a:cubicBezTo>
                    <a:pt x="44173" y="12803"/>
                    <a:pt x="46276" y="13345"/>
                    <a:pt x="48385" y="13697"/>
                  </a:cubicBezTo>
                  <a:cubicBezTo>
                    <a:pt x="49115" y="13816"/>
                    <a:pt x="49861" y="13917"/>
                    <a:pt x="50597" y="13994"/>
                  </a:cubicBezTo>
                  <a:cubicBezTo>
                    <a:pt x="51328" y="14066"/>
                    <a:pt x="52018" y="14106"/>
                    <a:pt x="52668" y="14106"/>
                  </a:cubicBezTo>
                  <a:cubicBezTo>
                    <a:pt x="55791" y="14106"/>
                    <a:pt x="58105" y="13258"/>
                    <a:pt x="59564" y="11564"/>
                  </a:cubicBezTo>
                  <a:cubicBezTo>
                    <a:pt x="60419" y="10583"/>
                    <a:pt x="60922" y="9367"/>
                    <a:pt x="61360" y="8205"/>
                  </a:cubicBezTo>
                  <a:cubicBezTo>
                    <a:pt x="62356" y="5554"/>
                    <a:pt x="63188" y="2832"/>
                    <a:pt x="63815" y="102"/>
                  </a:cubicBezTo>
                  <a:lnTo>
                    <a:pt x="63384" y="1"/>
                  </a:lnTo>
                  <a:close/>
                  <a:moveTo>
                    <a:pt x="10967" y="35638"/>
                  </a:moveTo>
                  <a:cubicBezTo>
                    <a:pt x="8755" y="35858"/>
                    <a:pt x="6810" y="36462"/>
                    <a:pt x="5140" y="37434"/>
                  </a:cubicBezTo>
                  <a:cubicBezTo>
                    <a:pt x="3563" y="38360"/>
                    <a:pt x="2198" y="39740"/>
                    <a:pt x="1296" y="41325"/>
                  </a:cubicBezTo>
                  <a:cubicBezTo>
                    <a:pt x="402" y="42903"/>
                    <a:pt x="1" y="44597"/>
                    <a:pt x="142" y="46252"/>
                  </a:cubicBezTo>
                  <a:cubicBezTo>
                    <a:pt x="151" y="46386"/>
                    <a:pt x="166" y="46517"/>
                    <a:pt x="189" y="46644"/>
                  </a:cubicBezTo>
                  <a:lnTo>
                    <a:pt x="402" y="46621"/>
                  </a:lnTo>
                  <a:cubicBezTo>
                    <a:pt x="245" y="45028"/>
                    <a:pt x="590" y="43381"/>
                    <a:pt x="1422" y="41835"/>
                  </a:cubicBezTo>
                  <a:cubicBezTo>
                    <a:pt x="2245" y="40290"/>
                    <a:pt x="3523" y="38925"/>
                    <a:pt x="5022" y="37983"/>
                  </a:cubicBezTo>
                  <a:cubicBezTo>
                    <a:pt x="6599" y="36995"/>
                    <a:pt x="8457" y="36368"/>
                    <a:pt x="10575" y="36086"/>
                  </a:cubicBezTo>
                  <a:cubicBezTo>
                    <a:pt x="10677" y="35975"/>
                    <a:pt x="10779" y="35858"/>
                    <a:pt x="10873" y="35749"/>
                  </a:cubicBezTo>
                  <a:cubicBezTo>
                    <a:pt x="10905" y="35709"/>
                    <a:pt x="10937" y="35670"/>
                    <a:pt x="10967" y="3563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0" name="Google Shape;657;g2ed3e765ec3_0_36"/>
            <p:cNvSpPr/>
            <p:nvPr/>
          </p:nvSpPr>
          <p:spPr>
            <a:xfrm rot="1263000">
              <a:off x="6962760" y="1071360"/>
              <a:ext cx="1712880" cy="1297440"/>
            </a:xfrm>
            <a:custGeom>
              <a:avLst/>
              <a:gdLst/>
              <a:ahLst/>
              <a:rect l="l" t="t" r="r" b="b"/>
              <a:pathLst>
                <a:path w="62872" h="47618">
                  <a:moveTo>
                    <a:pt x="13013" y="36524"/>
                  </a:moveTo>
                  <a:cubicBezTo>
                    <a:pt x="12919" y="36651"/>
                    <a:pt x="12817" y="36777"/>
                    <a:pt x="12716" y="36893"/>
                  </a:cubicBezTo>
                  <a:lnTo>
                    <a:pt x="12840" y="36893"/>
                  </a:lnTo>
                  <a:cubicBezTo>
                    <a:pt x="12951" y="36777"/>
                    <a:pt x="13053" y="36651"/>
                    <a:pt x="13154" y="36524"/>
                  </a:cubicBezTo>
                  <a:close/>
                  <a:moveTo>
                    <a:pt x="13704" y="36541"/>
                  </a:moveTo>
                  <a:lnTo>
                    <a:pt x="13422" y="36893"/>
                  </a:lnTo>
                  <a:lnTo>
                    <a:pt x="13555" y="36893"/>
                  </a:lnTo>
                  <a:cubicBezTo>
                    <a:pt x="13657" y="36784"/>
                    <a:pt x="13759" y="36666"/>
                    <a:pt x="13860" y="36541"/>
                  </a:cubicBezTo>
                  <a:close/>
                  <a:moveTo>
                    <a:pt x="12448" y="36524"/>
                  </a:moveTo>
                  <a:cubicBezTo>
                    <a:pt x="12409" y="36524"/>
                    <a:pt x="12369" y="36534"/>
                    <a:pt x="12332" y="36534"/>
                  </a:cubicBezTo>
                  <a:cubicBezTo>
                    <a:pt x="12228" y="36658"/>
                    <a:pt x="12119" y="36792"/>
                    <a:pt x="12010" y="36918"/>
                  </a:cubicBezTo>
                  <a:cubicBezTo>
                    <a:pt x="12049" y="36918"/>
                    <a:pt x="12087" y="36910"/>
                    <a:pt x="12119" y="36910"/>
                  </a:cubicBezTo>
                  <a:cubicBezTo>
                    <a:pt x="12228" y="36784"/>
                    <a:pt x="12339" y="36658"/>
                    <a:pt x="12448" y="36524"/>
                  </a:cubicBezTo>
                  <a:close/>
                  <a:moveTo>
                    <a:pt x="14393" y="36572"/>
                  </a:moveTo>
                  <a:cubicBezTo>
                    <a:pt x="14309" y="36690"/>
                    <a:pt x="14214" y="36807"/>
                    <a:pt x="14120" y="36918"/>
                  </a:cubicBezTo>
                  <a:lnTo>
                    <a:pt x="14244" y="36918"/>
                  </a:lnTo>
                  <a:cubicBezTo>
                    <a:pt x="14346" y="36807"/>
                    <a:pt x="14450" y="36698"/>
                    <a:pt x="14551" y="36581"/>
                  </a:cubicBezTo>
                  <a:cubicBezTo>
                    <a:pt x="14497" y="36581"/>
                    <a:pt x="14450" y="36572"/>
                    <a:pt x="14393" y="36572"/>
                  </a:cubicBezTo>
                  <a:close/>
                  <a:moveTo>
                    <a:pt x="15077" y="36628"/>
                  </a:moveTo>
                  <a:cubicBezTo>
                    <a:pt x="14990" y="36737"/>
                    <a:pt x="14903" y="36846"/>
                    <a:pt x="14809" y="36948"/>
                  </a:cubicBezTo>
                  <a:cubicBezTo>
                    <a:pt x="14849" y="36957"/>
                    <a:pt x="14881" y="36957"/>
                    <a:pt x="14920" y="36957"/>
                  </a:cubicBezTo>
                  <a:cubicBezTo>
                    <a:pt x="15022" y="36854"/>
                    <a:pt x="15124" y="36745"/>
                    <a:pt x="15225" y="36636"/>
                  </a:cubicBezTo>
                  <a:cubicBezTo>
                    <a:pt x="15178" y="36636"/>
                    <a:pt x="15131" y="36628"/>
                    <a:pt x="15077" y="36628"/>
                  </a:cubicBezTo>
                  <a:close/>
                  <a:moveTo>
                    <a:pt x="17100" y="36807"/>
                  </a:moveTo>
                  <a:cubicBezTo>
                    <a:pt x="17053" y="36854"/>
                    <a:pt x="17006" y="36910"/>
                    <a:pt x="16959" y="36957"/>
                  </a:cubicBezTo>
                  <a:cubicBezTo>
                    <a:pt x="17021" y="36910"/>
                    <a:pt x="17085" y="36863"/>
                    <a:pt x="17148" y="36816"/>
                  </a:cubicBezTo>
                  <a:cubicBezTo>
                    <a:pt x="17133" y="36816"/>
                    <a:pt x="17116" y="36807"/>
                    <a:pt x="17100" y="36807"/>
                  </a:cubicBezTo>
                  <a:close/>
                  <a:moveTo>
                    <a:pt x="11656" y="36556"/>
                  </a:moveTo>
                  <a:cubicBezTo>
                    <a:pt x="11539" y="36698"/>
                    <a:pt x="11421" y="36831"/>
                    <a:pt x="11304" y="36965"/>
                  </a:cubicBezTo>
                  <a:cubicBezTo>
                    <a:pt x="11334" y="36965"/>
                    <a:pt x="11358" y="36957"/>
                    <a:pt x="11390" y="36957"/>
                  </a:cubicBezTo>
                  <a:cubicBezTo>
                    <a:pt x="11507" y="36824"/>
                    <a:pt x="11626" y="36690"/>
                    <a:pt x="11742" y="36556"/>
                  </a:cubicBezTo>
                  <a:close/>
                  <a:moveTo>
                    <a:pt x="15758" y="36690"/>
                  </a:moveTo>
                  <a:cubicBezTo>
                    <a:pt x="15673" y="36792"/>
                    <a:pt x="15587" y="36893"/>
                    <a:pt x="15493" y="36995"/>
                  </a:cubicBezTo>
                  <a:cubicBezTo>
                    <a:pt x="15515" y="36995"/>
                    <a:pt x="15540" y="37005"/>
                    <a:pt x="15562" y="37005"/>
                  </a:cubicBezTo>
                  <a:cubicBezTo>
                    <a:pt x="15681" y="36901"/>
                    <a:pt x="15783" y="36799"/>
                    <a:pt x="15884" y="36698"/>
                  </a:cubicBezTo>
                  <a:cubicBezTo>
                    <a:pt x="15845" y="36698"/>
                    <a:pt x="15798" y="36690"/>
                    <a:pt x="15758" y="36690"/>
                  </a:cubicBezTo>
                  <a:close/>
                  <a:moveTo>
                    <a:pt x="11036" y="36604"/>
                  </a:moveTo>
                  <a:cubicBezTo>
                    <a:pt x="11014" y="36604"/>
                    <a:pt x="10997" y="36611"/>
                    <a:pt x="10982" y="36611"/>
                  </a:cubicBezTo>
                  <a:lnTo>
                    <a:pt x="10967" y="36628"/>
                  </a:lnTo>
                  <a:cubicBezTo>
                    <a:pt x="10848" y="36769"/>
                    <a:pt x="10722" y="36901"/>
                    <a:pt x="10598" y="37035"/>
                  </a:cubicBezTo>
                  <a:lnTo>
                    <a:pt x="10645" y="37035"/>
                  </a:lnTo>
                  <a:cubicBezTo>
                    <a:pt x="10779" y="36893"/>
                    <a:pt x="10910" y="36745"/>
                    <a:pt x="11036" y="36604"/>
                  </a:cubicBezTo>
                  <a:close/>
                  <a:moveTo>
                    <a:pt x="16434" y="36752"/>
                  </a:moveTo>
                  <a:cubicBezTo>
                    <a:pt x="16347" y="36846"/>
                    <a:pt x="16261" y="36948"/>
                    <a:pt x="16167" y="37042"/>
                  </a:cubicBezTo>
                  <a:lnTo>
                    <a:pt x="16191" y="37042"/>
                  </a:lnTo>
                  <a:cubicBezTo>
                    <a:pt x="16308" y="36957"/>
                    <a:pt x="16417" y="36863"/>
                    <a:pt x="16528" y="36760"/>
                  </a:cubicBezTo>
                  <a:cubicBezTo>
                    <a:pt x="16496" y="36752"/>
                    <a:pt x="16464" y="36752"/>
                    <a:pt x="16434" y="36752"/>
                  </a:cubicBezTo>
                  <a:close/>
                  <a:moveTo>
                    <a:pt x="62448" y="1"/>
                  </a:moveTo>
                  <a:cubicBezTo>
                    <a:pt x="61836" y="2646"/>
                    <a:pt x="61029" y="5289"/>
                    <a:pt x="60048" y="7846"/>
                  </a:cubicBezTo>
                  <a:cubicBezTo>
                    <a:pt x="59634" y="8936"/>
                    <a:pt x="59163" y="10082"/>
                    <a:pt x="58370" y="10999"/>
                  </a:cubicBezTo>
                  <a:cubicBezTo>
                    <a:pt x="56981" y="12607"/>
                    <a:pt x="54729" y="13424"/>
                    <a:pt x="51647" y="13424"/>
                  </a:cubicBezTo>
                  <a:cubicBezTo>
                    <a:pt x="51137" y="13424"/>
                    <a:pt x="50612" y="13400"/>
                    <a:pt x="50055" y="13360"/>
                  </a:cubicBezTo>
                  <a:cubicBezTo>
                    <a:pt x="49349" y="13298"/>
                    <a:pt x="48635" y="13219"/>
                    <a:pt x="47937" y="13117"/>
                  </a:cubicBezTo>
                  <a:cubicBezTo>
                    <a:pt x="45913" y="12835"/>
                    <a:pt x="43889" y="12357"/>
                    <a:pt x="41944" y="11720"/>
                  </a:cubicBezTo>
                  <a:cubicBezTo>
                    <a:pt x="41332" y="11517"/>
                    <a:pt x="40720" y="11297"/>
                    <a:pt x="40124" y="11078"/>
                  </a:cubicBezTo>
                  <a:cubicBezTo>
                    <a:pt x="39935" y="11014"/>
                    <a:pt x="39755" y="10960"/>
                    <a:pt x="39583" y="10898"/>
                  </a:cubicBezTo>
                  <a:cubicBezTo>
                    <a:pt x="37778" y="10286"/>
                    <a:pt x="35912" y="9659"/>
                    <a:pt x="33950" y="9439"/>
                  </a:cubicBezTo>
                  <a:cubicBezTo>
                    <a:pt x="33628" y="9399"/>
                    <a:pt x="33299" y="9384"/>
                    <a:pt x="32969" y="9384"/>
                  </a:cubicBezTo>
                  <a:cubicBezTo>
                    <a:pt x="30656" y="9384"/>
                    <a:pt x="28287" y="10271"/>
                    <a:pt x="26608" y="11807"/>
                  </a:cubicBezTo>
                  <a:cubicBezTo>
                    <a:pt x="26246" y="12136"/>
                    <a:pt x="25894" y="12419"/>
                    <a:pt x="25548" y="12701"/>
                  </a:cubicBezTo>
                  <a:cubicBezTo>
                    <a:pt x="24921" y="13196"/>
                    <a:pt x="24334" y="13667"/>
                    <a:pt x="23886" y="14271"/>
                  </a:cubicBezTo>
                  <a:cubicBezTo>
                    <a:pt x="23682" y="14537"/>
                    <a:pt x="23502" y="14819"/>
                    <a:pt x="23345" y="15102"/>
                  </a:cubicBezTo>
                  <a:cubicBezTo>
                    <a:pt x="23053" y="15683"/>
                    <a:pt x="22850" y="16278"/>
                    <a:pt x="22724" y="16890"/>
                  </a:cubicBezTo>
                  <a:cubicBezTo>
                    <a:pt x="22647" y="17284"/>
                    <a:pt x="22600" y="17698"/>
                    <a:pt x="22592" y="18106"/>
                  </a:cubicBezTo>
                  <a:cubicBezTo>
                    <a:pt x="22560" y="19816"/>
                    <a:pt x="23234" y="21629"/>
                    <a:pt x="23871" y="23190"/>
                  </a:cubicBezTo>
                  <a:lnTo>
                    <a:pt x="23893" y="23244"/>
                  </a:lnTo>
                  <a:cubicBezTo>
                    <a:pt x="23948" y="23393"/>
                    <a:pt x="24012" y="23534"/>
                    <a:pt x="24066" y="23675"/>
                  </a:cubicBezTo>
                  <a:cubicBezTo>
                    <a:pt x="24914" y="25756"/>
                    <a:pt x="25847" y="28485"/>
                    <a:pt x="25548" y="31230"/>
                  </a:cubicBezTo>
                  <a:cubicBezTo>
                    <a:pt x="25345" y="33153"/>
                    <a:pt x="24458" y="34800"/>
                    <a:pt x="23148" y="35741"/>
                  </a:cubicBezTo>
                  <a:cubicBezTo>
                    <a:pt x="22843" y="36039"/>
                    <a:pt x="22498" y="36306"/>
                    <a:pt x="22137" y="36517"/>
                  </a:cubicBezTo>
                  <a:cubicBezTo>
                    <a:pt x="21587" y="36839"/>
                    <a:pt x="21022" y="37067"/>
                    <a:pt x="20442" y="37215"/>
                  </a:cubicBezTo>
                  <a:cubicBezTo>
                    <a:pt x="20747" y="37176"/>
                    <a:pt x="21054" y="37114"/>
                    <a:pt x="21352" y="37035"/>
                  </a:cubicBezTo>
                  <a:cubicBezTo>
                    <a:pt x="21909" y="36886"/>
                    <a:pt x="22459" y="36666"/>
                    <a:pt x="22991" y="36361"/>
                  </a:cubicBezTo>
                  <a:cubicBezTo>
                    <a:pt x="23368" y="36140"/>
                    <a:pt x="23722" y="35875"/>
                    <a:pt x="24042" y="35561"/>
                  </a:cubicBezTo>
                  <a:cubicBezTo>
                    <a:pt x="25102" y="34518"/>
                    <a:pt x="25800" y="33004"/>
                    <a:pt x="25989" y="31277"/>
                  </a:cubicBezTo>
                  <a:cubicBezTo>
                    <a:pt x="26294" y="28438"/>
                    <a:pt x="25337" y="25637"/>
                    <a:pt x="24475" y="23511"/>
                  </a:cubicBezTo>
                  <a:cubicBezTo>
                    <a:pt x="24418" y="23370"/>
                    <a:pt x="24356" y="23222"/>
                    <a:pt x="24302" y="23080"/>
                  </a:cubicBezTo>
                  <a:lnTo>
                    <a:pt x="24277" y="23026"/>
                  </a:lnTo>
                  <a:cubicBezTo>
                    <a:pt x="23658" y="21503"/>
                    <a:pt x="22999" y="19746"/>
                    <a:pt x="23031" y="18114"/>
                  </a:cubicBezTo>
                  <a:cubicBezTo>
                    <a:pt x="23038" y="17730"/>
                    <a:pt x="23078" y="17346"/>
                    <a:pt x="23157" y="16977"/>
                  </a:cubicBezTo>
                  <a:cubicBezTo>
                    <a:pt x="23172" y="16907"/>
                    <a:pt x="23187" y="16828"/>
                    <a:pt x="23204" y="16756"/>
                  </a:cubicBezTo>
                  <a:cubicBezTo>
                    <a:pt x="23360" y="16090"/>
                    <a:pt x="23635" y="15431"/>
                    <a:pt x="24012" y="14804"/>
                  </a:cubicBezTo>
                  <a:cubicBezTo>
                    <a:pt x="24435" y="14083"/>
                    <a:pt x="25047" y="13494"/>
                    <a:pt x="25699" y="12874"/>
                  </a:cubicBezTo>
                  <a:cubicBezTo>
                    <a:pt x="25909" y="12662"/>
                    <a:pt x="26137" y="12451"/>
                    <a:pt x="26358" y="12223"/>
                  </a:cubicBezTo>
                  <a:cubicBezTo>
                    <a:pt x="27965" y="10608"/>
                    <a:pt x="30326" y="9681"/>
                    <a:pt x="32727" y="9681"/>
                  </a:cubicBezTo>
                  <a:cubicBezTo>
                    <a:pt x="33103" y="9681"/>
                    <a:pt x="33487" y="9706"/>
                    <a:pt x="33864" y="9753"/>
                  </a:cubicBezTo>
                  <a:cubicBezTo>
                    <a:pt x="35888" y="10003"/>
                    <a:pt x="37817" y="10709"/>
                    <a:pt x="39685" y="11391"/>
                  </a:cubicBezTo>
                  <a:cubicBezTo>
                    <a:pt x="39920" y="11470"/>
                    <a:pt x="40156" y="11557"/>
                    <a:pt x="40391" y="11643"/>
                  </a:cubicBezTo>
                  <a:cubicBezTo>
                    <a:pt x="40862" y="11814"/>
                    <a:pt x="41332" y="11980"/>
                    <a:pt x="41803" y="12136"/>
                  </a:cubicBezTo>
                  <a:cubicBezTo>
                    <a:pt x="43780" y="12788"/>
                    <a:pt x="45819" y="13266"/>
                    <a:pt x="47874" y="13556"/>
                  </a:cubicBezTo>
                  <a:cubicBezTo>
                    <a:pt x="48588" y="13660"/>
                    <a:pt x="49309" y="13737"/>
                    <a:pt x="50023" y="13791"/>
                  </a:cubicBezTo>
                  <a:cubicBezTo>
                    <a:pt x="50587" y="13838"/>
                    <a:pt x="51130" y="13863"/>
                    <a:pt x="51647" y="13863"/>
                  </a:cubicBezTo>
                  <a:cubicBezTo>
                    <a:pt x="54855" y="13863"/>
                    <a:pt x="57233" y="13001"/>
                    <a:pt x="58707" y="11282"/>
                  </a:cubicBezTo>
                  <a:cubicBezTo>
                    <a:pt x="59539" y="10318"/>
                    <a:pt x="60033" y="9132"/>
                    <a:pt x="60464" y="8002"/>
                  </a:cubicBezTo>
                  <a:cubicBezTo>
                    <a:pt x="61452" y="5423"/>
                    <a:pt x="62260" y="2763"/>
                    <a:pt x="62872" y="104"/>
                  </a:cubicBezTo>
                  <a:lnTo>
                    <a:pt x="62448" y="1"/>
                  </a:lnTo>
                  <a:close/>
                  <a:moveTo>
                    <a:pt x="10330" y="36683"/>
                  </a:moveTo>
                  <a:lnTo>
                    <a:pt x="10330" y="36683"/>
                  </a:lnTo>
                  <a:cubicBezTo>
                    <a:pt x="8212" y="36965"/>
                    <a:pt x="6354" y="37592"/>
                    <a:pt x="4777" y="38580"/>
                  </a:cubicBezTo>
                  <a:cubicBezTo>
                    <a:pt x="3278" y="39522"/>
                    <a:pt x="2000" y="40887"/>
                    <a:pt x="1177" y="42432"/>
                  </a:cubicBezTo>
                  <a:cubicBezTo>
                    <a:pt x="345" y="43978"/>
                    <a:pt x="0" y="45625"/>
                    <a:pt x="157" y="47218"/>
                  </a:cubicBezTo>
                  <a:cubicBezTo>
                    <a:pt x="172" y="47350"/>
                    <a:pt x="189" y="47483"/>
                    <a:pt x="211" y="47617"/>
                  </a:cubicBezTo>
                  <a:lnTo>
                    <a:pt x="414" y="47585"/>
                  </a:lnTo>
                  <a:cubicBezTo>
                    <a:pt x="236" y="46049"/>
                    <a:pt x="541" y="44449"/>
                    <a:pt x="1294" y="42942"/>
                  </a:cubicBezTo>
                  <a:cubicBezTo>
                    <a:pt x="2047" y="41436"/>
                    <a:pt x="3248" y="40079"/>
                    <a:pt x="4650" y="39138"/>
                  </a:cubicBezTo>
                  <a:cubicBezTo>
                    <a:pt x="6134" y="38142"/>
                    <a:pt x="7883" y="37475"/>
                    <a:pt x="9884" y="37146"/>
                  </a:cubicBezTo>
                  <a:cubicBezTo>
                    <a:pt x="10033" y="36988"/>
                    <a:pt x="10182" y="36839"/>
                    <a:pt x="10330" y="3668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1" name="Google Shape;658;g2ed3e765ec3_0_36"/>
            <p:cNvSpPr/>
            <p:nvPr/>
          </p:nvSpPr>
          <p:spPr>
            <a:xfrm rot="1263000">
              <a:off x="6970680" y="1053360"/>
              <a:ext cx="1687680" cy="1323720"/>
            </a:xfrm>
            <a:custGeom>
              <a:avLst/>
              <a:gdLst/>
              <a:ahLst/>
              <a:rect l="l" t="t" r="r" b="b"/>
              <a:pathLst>
                <a:path w="61941" h="48582">
                  <a:moveTo>
                    <a:pt x="15932" y="37637"/>
                  </a:moveTo>
                  <a:cubicBezTo>
                    <a:pt x="15900" y="37662"/>
                    <a:pt x="15870" y="37694"/>
                    <a:pt x="15838" y="37724"/>
                  </a:cubicBezTo>
                  <a:cubicBezTo>
                    <a:pt x="15877" y="37694"/>
                    <a:pt x="15917" y="37669"/>
                    <a:pt x="15956" y="37637"/>
                  </a:cubicBezTo>
                  <a:close/>
                  <a:moveTo>
                    <a:pt x="13187" y="37488"/>
                  </a:moveTo>
                  <a:cubicBezTo>
                    <a:pt x="13093" y="37607"/>
                    <a:pt x="12991" y="37716"/>
                    <a:pt x="12897" y="37825"/>
                  </a:cubicBezTo>
                  <a:lnTo>
                    <a:pt x="12999" y="37825"/>
                  </a:lnTo>
                  <a:cubicBezTo>
                    <a:pt x="13108" y="37724"/>
                    <a:pt x="13217" y="37607"/>
                    <a:pt x="13320" y="37488"/>
                  </a:cubicBezTo>
                  <a:close/>
                  <a:moveTo>
                    <a:pt x="13885" y="37513"/>
                  </a:moveTo>
                  <a:cubicBezTo>
                    <a:pt x="13791" y="37622"/>
                    <a:pt x="13697" y="37731"/>
                    <a:pt x="13603" y="37835"/>
                  </a:cubicBezTo>
                  <a:lnTo>
                    <a:pt x="13688" y="37835"/>
                  </a:lnTo>
                  <a:cubicBezTo>
                    <a:pt x="13799" y="37731"/>
                    <a:pt x="13908" y="37622"/>
                    <a:pt x="14009" y="37513"/>
                  </a:cubicBezTo>
                  <a:close/>
                  <a:moveTo>
                    <a:pt x="12481" y="37488"/>
                  </a:moveTo>
                  <a:cubicBezTo>
                    <a:pt x="12379" y="37615"/>
                    <a:pt x="12276" y="37731"/>
                    <a:pt x="12174" y="37842"/>
                  </a:cubicBezTo>
                  <a:lnTo>
                    <a:pt x="12276" y="37842"/>
                  </a:lnTo>
                  <a:cubicBezTo>
                    <a:pt x="12394" y="37731"/>
                    <a:pt x="12503" y="37607"/>
                    <a:pt x="12605" y="37488"/>
                  </a:cubicBezTo>
                  <a:close/>
                  <a:moveTo>
                    <a:pt x="14574" y="37543"/>
                  </a:moveTo>
                  <a:cubicBezTo>
                    <a:pt x="14480" y="37654"/>
                    <a:pt x="14394" y="37756"/>
                    <a:pt x="14292" y="37857"/>
                  </a:cubicBezTo>
                  <a:lnTo>
                    <a:pt x="14346" y="37857"/>
                  </a:lnTo>
                  <a:cubicBezTo>
                    <a:pt x="14465" y="37763"/>
                    <a:pt x="14574" y="37662"/>
                    <a:pt x="14685" y="37552"/>
                  </a:cubicBezTo>
                  <a:cubicBezTo>
                    <a:pt x="14646" y="37552"/>
                    <a:pt x="14614" y="37552"/>
                    <a:pt x="14574" y="37543"/>
                  </a:cubicBezTo>
                  <a:close/>
                  <a:moveTo>
                    <a:pt x="15258" y="37590"/>
                  </a:moveTo>
                  <a:cubicBezTo>
                    <a:pt x="15164" y="37694"/>
                    <a:pt x="15077" y="37788"/>
                    <a:pt x="14975" y="37882"/>
                  </a:cubicBezTo>
                  <a:lnTo>
                    <a:pt x="14983" y="37882"/>
                  </a:lnTo>
                  <a:cubicBezTo>
                    <a:pt x="15100" y="37788"/>
                    <a:pt x="15218" y="37694"/>
                    <a:pt x="15327" y="37600"/>
                  </a:cubicBezTo>
                  <a:cubicBezTo>
                    <a:pt x="15305" y="37600"/>
                    <a:pt x="15280" y="37590"/>
                    <a:pt x="15258" y="37590"/>
                  </a:cubicBezTo>
                  <a:close/>
                  <a:moveTo>
                    <a:pt x="11884" y="37505"/>
                  </a:moveTo>
                  <a:cubicBezTo>
                    <a:pt x="11852" y="37505"/>
                    <a:pt x="11814" y="37513"/>
                    <a:pt x="11775" y="37513"/>
                  </a:cubicBezTo>
                  <a:cubicBezTo>
                    <a:pt x="11664" y="37637"/>
                    <a:pt x="11555" y="37763"/>
                    <a:pt x="11445" y="37889"/>
                  </a:cubicBezTo>
                  <a:cubicBezTo>
                    <a:pt x="11475" y="37889"/>
                    <a:pt x="11507" y="37882"/>
                    <a:pt x="11539" y="37882"/>
                  </a:cubicBezTo>
                  <a:cubicBezTo>
                    <a:pt x="11656" y="37763"/>
                    <a:pt x="11775" y="37637"/>
                    <a:pt x="11884" y="37505"/>
                  </a:cubicBezTo>
                  <a:close/>
                  <a:moveTo>
                    <a:pt x="11155" y="37552"/>
                  </a:moveTo>
                  <a:cubicBezTo>
                    <a:pt x="11123" y="37552"/>
                    <a:pt x="11099" y="37560"/>
                    <a:pt x="11069" y="37560"/>
                  </a:cubicBezTo>
                  <a:cubicBezTo>
                    <a:pt x="10950" y="37694"/>
                    <a:pt x="10826" y="37825"/>
                    <a:pt x="10700" y="37959"/>
                  </a:cubicBezTo>
                  <a:cubicBezTo>
                    <a:pt x="10722" y="37952"/>
                    <a:pt x="10754" y="37952"/>
                    <a:pt x="10779" y="37952"/>
                  </a:cubicBezTo>
                  <a:cubicBezTo>
                    <a:pt x="10903" y="37818"/>
                    <a:pt x="11029" y="37684"/>
                    <a:pt x="11155" y="37552"/>
                  </a:cubicBezTo>
                  <a:close/>
                  <a:moveTo>
                    <a:pt x="61517" y="1"/>
                  </a:moveTo>
                  <a:cubicBezTo>
                    <a:pt x="60927" y="2582"/>
                    <a:pt x="60135" y="5146"/>
                    <a:pt x="59163" y="7648"/>
                  </a:cubicBezTo>
                  <a:cubicBezTo>
                    <a:pt x="58755" y="8708"/>
                    <a:pt x="58284" y="9813"/>
                    <a:pt x="57523" y="10708"/>
                  </a:cubicBezTo>
                  <a:cubicBezTo>
                    <a:pt x="56111" y="12355"/>
                    <a:pt x="53788" y="13187"/>
                    <a:pt x="50597" y="13187"/>
                  </a:cubicBezTo>
                  <a:cubicBezTo>
                    <a:pt x="50236" y="13187"/>
                    <a:pt x="49867" y="13180"/>
                    <a:pt x="49483" y="13155"/>
                  </a:cubicBezTo>
                  <a:cubicBezTo>
                    <a:pt x="48799" y="13115"/>
                    <a:pt x="48103" y="13061"/>
                    <a:pt x="47427" y="12974"/>
                  </a:cubicBezTo>
                  <a:cubicBezTo>
                    <a:pt x="45457" y="12748"/>
                    <a:pt x="43498" y="12340"/>
                    <a:pt x="41590" y="11768"/>
                  </a:cubicBezTo>
                  <a:cubicBezTo>
                    <a:pt x="40939" y="11562"/>
                    <a:pt x="40273" y="11344"/>
                    <a:pt x="39631" y="11124"/>
                  </a:cubicBezTo>
                  <a:cubicBezTo>
                    <a:pt x="39497" y="11084"/>
                    <a:pt x="39363" y="11045"/>
                    <a:pt x="39237" y="11007"/>
                  </a:cubicBezTo>
                  <a:cubicBezTo>
                    <a:pt x="37496" y="10465"/>
                    <a:pt x="35692" y="9907"/>
                    <a:pt x="33809" y="9719"/>
                  </a:cubicBezTo>
                  <a:cubicBezTo>
                    <a:pt x="33520" y="9689"/>
                    <a:pt x="33230" y="9672"/>
                    <a:pt x="32938" y="9672"/>
                  </a:cubicBezTo>
                  <a:cubicBezTo>
                    <a:pt x="30703" y="9672"/>
                    <a:pt x="28389" y="10512"/>
                    <a:pt x="26616" y="11986"/>
                  </a:cubicBezTo>
                  <a:cubicBezTo>
                    <a:pt x="26153" y="12372"/>
                    <a:pt x="25682" y="12684"/>
                    <a:pt x="25228" y="12991"/>
                  </a:cubicBezTo>
                  <a:cubicBezTo>
                    <a:pt x="24599" y="13407"/>
                    <a:pt x="24012" y="13806"/>
                    <a:pt x="23534" y="14324"/>
                  </a:cubicBezTo>
                  <a:cubicBezTo>
                    <a:pt x="23477" y="14386"/>
                    <a:pt x="23430" y="14443"/>
                    <a:pt x="23376" y="14505"/>
                  </a:cubicBezTo>
                  <a:cubicBezTo>
                    <a:pt x="23353" y="14537"/>
                    <a:pt x="23329" y="14567"/>
                    <a:pt x="23306" y="14599"/>
                  </a:cubicBezTo>
                  <a:cubicBezTo>
                    <a:pt x="22756" y="15328"/>
                    <a:pt x="22357" y="16105"/>
                    <a:pt x="22129" y="16905"/>
                  </a:cubicBezTo>
                  <a:cubicBezTo>
                    <a:pt x="22003" y="17314"/>
                    <a:pt x="21924" y="17745"/>
                    <a:pt x="21887" y="18169"/>
                  </a:cubicBezTo>
                  <a:cubicBezTo>
                    <a:pt x="21736" y="19933"/>
                    <a:pt x="22372" y="21815"/>
                    <a:pt x="23031" y="23581"/>
                  </a:cubicBezTo>
                  <a:cubicBezTo>
                    <a:pt x="23101" y="23753"/>
                    <a:pt x="23165" y="23926"/>
                    <a:pt x="23227" y="24099"/>
                  </a:cubicBezTo>
                  <a:cubicBezTo>
                    <a:pt x="24396" y="27252"/>
                    <a:pt x="24780" y="29802"/>
                    <a:pt x="24436" y="32123"/>
                  </a:cubicBezTo>
                  <a:cubicBezTo>
                    <a:pt x="24153" y="34030"/>
                    <a:pt x="23289" y="35598"/>
                    <a:pt x="22035" y="36500"/>
                  </a:cubicBezTo>
                  <a:cubicBezTo>
                    <a:pt x="21745" y="36790"/>
                    <a:pt x="21416" y="37050"/>
                    <a:pt x="21047" y="37270"/>
                  </a:cubicBezTo>
                  <a:cubicBezTo>
                    <a:pt x="20475" y="37607"/>
                    <a:pt x="19893" y="37842"/>
                    <a:pt x="19288" y="38006"/>
                  </a:cubicBezTo>
                  <a:cubicBezTo>
                    <a:pt x="19595" y="37959"/>
                    <a:pt x="19900" y="37897"/>
                    <a:pt x="20207" y="37810"/>
                  </a:cubicBezTo>
                  <a:cubicBezTo>
                    <a:pt x="20787" y="37662"/>
                    <a:pt x="21352" y="37434"/>
                    <a:pt x="21902" y="37112"/>
                  </a:cubicBezTo>
                  <a:cubicBezTo>
                    <a:pt x="22263" y="36901"/>
                    <a:pt x="22608" y="36634"/>
                    <a:pt x="22913" y="36336"/>
                  </a:cubicBezTo>
                  <a:cubicBezTo>
                    <a:pt x="23925" y="35340"/>
                    <a:pt x="24616" y="33889"/>
                    <a:pt x="24867" y="32194"/>
                  </a:cubicBezTo>
                  <a:cubicBezTo>
                    <a:pt x="25228" y="29794"/>
                    <a:pt x="24835" y="27173"/>
                    <a:pt x="23643" y="23950"/>
                  </a:cubicBezTo>
                  <a:cubicBezTo>
                    <a:pt x="23572" y="23777"/>
                    <a:pt x="23509" y="23604"/>
                    <a:pt x="23447" y="23433"/>
                  </a:cubicBezTo>
                  <a:cubicBezTo>
                    <a:pt x="22803" y="21706"/>
                    <a:pt x="22184" y="19886"/>
                    <a:pt x="22325" y="18208"/>
                  </a:cubicBezTo>
                  <a:cubicBezTo>
                    <a:pt x="22357" y="17807"/>
                    <a:pt x="22434" y="17416"/>
                    <a:pt x="22545" y="17031"/>
                  </a:cubicBezTo>
                  <a:cubicBezTo>
                    <a:pt x="22677" y="16576"/>
                    <a:pt x="22866" y="16128"/>
                    <a:pt x="23110" y="15697"/>
                  </a:cubicBezTo>
                  <a:cubicBezTo>
                    <a:pt x="23267" y="15414"/>
                    <a:pt x="23447" y="15132"/>
                    <a:pt x="23651" y="14866"/>
                  </a:cubicBezTo>
                  <a:cubicBezTo>
                    <a:pt x="24099" y="14262"/>
                    <a:pt x="24686" y="13791"/>
                    <a:pt x="25313" y="13296"/>
                  </a:cubicBezTo>
                  <a:cubicBezTo>
                    <a:pt x="25659" y="13014"/>
                    <a:pt x="26011" y="12731"/>
                    <a:pt x="26373" y="12402"/>
                  </a:cubicBezTo>
                  <a:cubicBezTo>
                    <a:pt x="28052" y="10866"/>
                    <a:pt x="30421" y="9979"/>
                    <a:pt x="32734" y="9979"/>
                  </a:cubicBezTo>
                  <a:cubicBezTo>
                    <a:pt x="33064" y="9979"/>
                    <a:pt x="33393" y="9994"/>
                    <a:pt x="33715" y="10034"/>
                  </a:cubicBezTo>
                  <a:cubicBezTo>
                    <a:pt x="35677" y="10254"/>
                    <a:pt x="37543" y="10881"/>
                    <a:pt x="39348" y="11493"/>
                  </a:cubicBezTo>
                  <a:cubicBezTo>
                    <a:pt x="39520" y="11555"/>
                    <a:pt x="39700" y="11609"/>
                    <a:pt x="39889" y="11673"/>
                  </a:cubicBezTo>
                  <a:cubicBezTo>
                    <a:pt x="40406" y="11854"/>
                    <a:pt x="40939" y="12025"/>
                    <a:pt x="41466" y="12184"/>
                  </a:cubicBezTo>
                  <a:cubicBezTo>
                    <a:pt x="43396" y="12763"/>
                    <a:pt x="45380" y="13180"/>
                    <a:pt x="47372" y="13415"/>
                  </a:cubicBezTo>
                  <a:cubicBezTo>
                    <a:pt x="48063" y="13492"/>
                    <a:pt x="48762" y="13556"/>
                    <a:pt x="49458" y="13596"/>
                  </a:cubicBezTo>
                  <a:cubicBezTo>
                    <a:pt x="49852" y="13618"/>
                    <a:pt x="50236" y="13626"/>
                    <a:pt x="50605" y="13626"/>
                  </a:cubicBezTo>
                  <a:cubicBezTo>
                    <a:pt x="51868" y="13626"/>
                    <a:pt x="52998" y="13501"/>
                    <a:pt x="53986" y="13257"/>
                  </a:cubicBezTo>
                  <a:cubicBezTo>
                    <a:pt x="55624" y="12843"/>
                    <a:pt x="56927" y="12089"/>
                    <a:pt x="57853" y="10998"/>
                  </a:cubicBezTo>
                  <a:cubicBezTo>
                    <a:pt x="58668" y="10049"/>
                    <a:pt x="59146" y="8896"/>
                    <a:pt x="59570" y="7806"/>
                  </a:cubicBezTo>
                  <a:cubicBezTo>
                    <a:pt x="60551" y="5287"/>
                    <a:pt x="61351" y="2699"/>
                    <a:pt x="61940" y="103"/>
                  </a:cubicBezTo>
                  <a:lnTo>
                    <a:pt x="61517" y="1"/>
                  </a:lnTo>
                  <a:close/>
                  <a:moveTo>
                    <a:pt x="10363" y="37630"/>
                  </a:moveTo>
                  <a:cubicBezTo>
                    <a:pt x="10229" y="37778"/>
                    <a:pt x="10088" y="37920"/>
                    <a:pt x="9947" y="38061"/>
                  </a:cubicBezTo>
                  <a:cubicBezTo>
                    <a:pt x="9962" y="38061"/>
                    <a:pt x="9969" y="38053"/>
                    <a:pt x="9986" y="38053"/>
                  </a:cubicBezTo>
                  <a:lnTo>
                    <a:pt x="10410" y="37630"/>
                  </a:lnTo>
                  <a:close/>
                  <a:moveTo>
                    <a:pt x="9649" y="37741"/>
                  </a:moveTo>
                  <a:lnTo>
                    <a:pt x="9649" y="37741"/>
                  </a:lnTo>
                  <a:cubicBezTo>
                    <a:pt x="7648" y="38070"/>
                    <a:pt x="5899" y="38737"/>
                    <a:pt x="4415" y="39733"/>
                  </a:cubicBezTo>
                  <a:cubicBezTo>
                    <a:pt x="3013" y="40674"/>
                    <a:pt x="1812" y="42031"/>
                    <a:pt x="1059" y="43537"/>
                  </a:cubicBezTo>
                  <a:cubicBezTo>
                    <a:pt x="306" y="45044"/>
                    <a:pt x="1" y="46644"/>
                    <a:pt x="179" y="48180"/>
                  </a:cubicBezTo>
                  <a:cubicBezTo>
                    <a:pt x="196" y="48314"/>
                    <a:pt x="219" y="48447"/>
                    <a:pt x="243" y="48581"/>
                  </a:cubicBezTo>
                  <a:lnTo>
                    <a:pt x="447" y="48549"/>
                  </a:lnTo>
                  <a:cubicBezTo>
                    <a:pt x="243" y="47067"/>
                    <a:pt x="494" y="45514"/>
                    <a:pt x="1177" y="44048"/>
                  </a:cubicBezTo>
                  <a:cubicBezTo>
                    <a:pt x="1866" y="42572"/>
                    <a:pt x="2973" y="41239"/>
                    <a:pt x="4299" y="40282"/>
                  </a:cubicBezTo>
                  <a:cubicBezTo>
                    <a:pt x="5664" y="39294"/>
                    <a:pt x="7296" y="38595"/>
                    <a:pt x="9154" y="38211"/>
                  </a:cubicBezTo>
                  <a:cubicBezTo>
                    <a:pt x="9327" y="38053"/>
                    <a:pt x="9491" y="37897"/>
                    <a:pt x="9649" y="3774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2" name="Google Shape;659;g2ed3e765ec3_0_36"/>
            <p:cNvSpPr/>
            <p:nvPr/>
          </p:nvSpPr>
          <p:spPr>
            <a:xfrm rot="1263000">
              <a:off x="6978960" y="1035360"/>
              <a:ext cx="1662120" cy="1350000"/>
            </a:xfrm>
            <a:custGeom>
              <a:avLst/>
              <a:gdLst/>
              <a:ahLst/>
              <a:rect l="l" t="t" r="r" b="b"/>
              <a:pathLst>
                <a:path w="61007" h="49547">
                  <a:moveTo>
                    <a:pt x="14732" y="38471"/>
                  </a:moveTo>
                  <a:cubicBezTo>
                    <a:pt x="14732" y="38471"/>
                    <a:pt x="14725" y="38478"/>
                    <a:pt x="14715" y="38486"/>
                  </a:cubicBezTo>
                  <a:cubicBezTo>
                    <a:pt x="14725" y="38478"/>
                    <a:pt x="14732" y="38471"/>
                    <a:pt x="14740" y="38471"/>
                  </a:cubicBezTo>
                  <a:close/>
                  <a:moveTo>
                    <a:pt x="14049" y="38446"/>
                  </a:moveTo>
                  <a:cubicBezTo>
                    <a:pt x="13979" y="38518"/>
                    <a:pt x="13915" y="38588"/>
                    <a:pt x="13838" y="38659"/>
                  </a:cubicBezTo>
                  <a:cubicBezTo>
                    <a:pt x="13932" y="38588"/>
                    <a:pt x="14019" y="38518"/>
                    <a:pt x="14103" y="38446"/>
                  </a:cubicBezTo>
                  <a:close/>
                  <a:moveTo>
                    <a:pt x="13360" y="38424"/>
                  </a:moveTo>
                  <a:cubicBezTo>
                    <a:pt x="13256" y="38533"/>
                    <a:pt x="13162" y="38635"/>
                    <a:pt x="13061" y="38729"/>
                  </a:cubicBezTo>
                  <a:lnTo>
                    <a:pt x="13085" y="38729"/>
                  </a:lnTo>
                  <a:cubicBezTo>
                    <a:pt x="13209" y="38635"/>
                    <a:pt x="13328" y="38533"/>
                    <a:pt x="13445" y="38424"/>
                  </a:cubicBezTo>
                  <a:close/>
                  <a:moveTo>
                    <a:pt x="12654" y="38414"/>
                  </a:moveTo>
                  <a:cubicBezTo>
                    <a:pt x="12550" y="38533"/>
                    <a:pt x="12449" y="38642"/>
                    <a:pt x="12347" y="38744"/>
                  </a:cubicBezTo>
                  <a:lnTo>
                    <a:pt x="12402" y="38744"/>
                  </a:lnTo>
                  <a:cubicBezTo>
                    <a:pt x="12520" y="38642"/>
                    <a:pt x="12637" y="38533"/>
                    <a:pt x="12756" y="38414"/>
                  </a:cubicBezTo>
                  <a:close/>
                  <a:moveTo>
                    <a:pt x="11931" y="38431"/>
                  </a:moveTo>
                  <a:cubicBezTo>
                    <a:pt x="11822" y="38556"/>
                    <a:pt x="11713" y="38667"/>
                    <a:pt x="11609" y="38776"/>
                  </a:cubicBezTo>
                  <a:lnTo>
                    <a:pt x="11681" y="38776"/>
                  </a:lnTo>
                  <a:cubicBezTo>
                    <a:pt x="11797" y="38667"/>
                    <a:pt x="11916" y="38548"/>
                    <a:pt x="12033" y="38431"/>
                  </a:cubicBezTo>
                  <a:close/>
                  <a:moveTo>
                    <a:pt x="60575" y="1"/>
                  </a:moveTo>
                  <a:cubicBezTo>
                    <a:pt x="60003" y="2503"/>
                    <a:pt x="59225" y="5007"/>
                    <a:pt x="58269" y="7437"/>
                  </a:cubicBezTo>
                  <a:cubicBezTo>
                    <a:pt x="57885" y="8418"/>
                    <a:pt x="57405" y="9540"/>
                    <a:pt x="56661" y="10419"/>
                  </a:cubicBezTo>
                  <a:cubicBezTo>
                    <a:pt x="55209" y="12129"/>
                    <a:pt x="52871" y="12961"/>
                    <a:pt x="49522" y="12961"/>
                  </a:cubicBezTo>
                  <a:cubicBezTo>
                    <a:pt x="49319" y="12961"/>
                    <a:pt x="49106" y="12951"/>
                    <a:pt x="48895" y="12951"/>
                  </a:cubicBezTo>
                  <a:cubicBezTo>
                    <a:pt x="48236" y="12929"/>
                    <a:pt x="47560" y="12889"/>
                    <a:pt x="46901" y="12827"/>
                  </a:cubicBezTo>
                  <a:cubicBezTo>
                    <a:pt x="45004" y="12654"/>
                    <a:pt x="43096" y="12309"/>
                    <a:pt x="41238" y="11799"/>
                  </a:cubicBezTo>
                  <a:cubicBezTo>
                    <a:pt x="40540" y="11611"/>
                    <a:pt x="39834" y="11391"/>
                    <a:pt x="39152" y="11180"/>
                  </a:cubicBezTo>
                  <a:cubicBezTo>
                    <a:pt x="39058" y="11155"/>
                    <a:pt x="38964" y="11133"/>
                    <a:pt x="38877" y="11101"/>
                  </a:cubicBezTo>
                  <a:cubicBezTo>
                    <a:pt x="37198" y="10630"/>
                    <a:pt x="35464" y="10144"/>
                    <a:pt x="33661" y="9996"/>
                  </a:cubicBezTo>
                  <a:cubicBezTo>
                    <a:pt x="33346" y="9964"/>
                    <a:pt x="33024" y="9949"/>
                    <a:pt x="32687" y="9949"/>
                  </a:cubicBezTo>
                  <a:cubicBezTo>
                    <a:pt x="30594" y="9949"/>
                    <a:pt x="28129" y="10513"/>
                    <a:pt x="26648" y="12129"/>
                  </a:cubicBezTo>
                  <a:lnTo>
                    <a:pt x="26623" y="12161"/>
                  </a:lnTo>
                  <a:lnTo>
                    <a:pt x="26586" y="12176"/>
                  </a:lnTo>
                  <a:cubicBezTo>
                    <a:pt x="25996" y="12481"/>
                    <a:pt x="25456" y="12773"/>
                    <a:pt x="24961" y="13070"/>
                  </a:cubicBezTo>
                  <a:cubicBezTo>
                    <a:pt x="24882" y="13117"/>
                    <a:pt x="24812" y="13164"/>
                    <a:pt x="24741" y="13211"/>
                  </a:cubicBezTo>
                  <a:cubicBezTo>
                    <a:pt x="24091" y="13650"/>
                    <a:pt x="23479" y="14058"/>
                    <a:pt x="22969" y="14616"/>
                  </a:cubicBezTo>
                  <a:cubicBezTo>
                    <a:pt x="22310" y="15329"/>
                    <a:pt x="21822" y="16105"/>
                    <a:pt x="21517" y="16922"/>
                  </a:cubicBezTo>
                  <a:cubicBezTo>
                    <a:pt x="21352" y="17346"/>
                    <a:pt x="21243" y="17784"/>
                    <a:pt x="21173" y="18232"/>
                  </a:cubicBezTo>
                  <a:cubicBezTo>
                    <a:pt x="20913" y="20051"/>
                    <a:pt x="21532" y="22067"/>
                    <a:pt x="22191" y="23974"/>
                  </a:cubicBezTo>
                  <a:cubicBezTo>
                    <a:pt x="22255" y="24153"/>
                    <a:pt x="22318" y="24334"/>
                    <a:pt x="22380" y="24522"/>
                  </a:cubicBezTo>
                  <a:cubicBezTo>
                    <a:pt x="23470" y="27747"/>
                    <a:pt x="23777" y="30524"/>
                    <a:pt x="23313" y="33019"/>
                  </a:cubicBezTo>
                  <a:cubicBezTo>
                    <a:pt x="23103" y="34131"/>
                    <a:pt x="22521" y="36093"/>
                    <a:pt x="20938" y="37247"/>
                  </a:cubicBezTo>
                  <a:cubicBezTo>
                    <a:pt x="20928" y="37255"/>
                    <a:pt x="20913" y="37262"/>
                    <a:pt x="20906" y="37270"/>
                  </a:cubicBezTo>
                  <a:cubicBezTo>
                    <a:pt x="20623" y="37545"/>
                    <a:pt x="20301" y="37803"/>
                    <a:pt x="19940" y="38015"/>
                  </a:cubicBezTo>
                  <a:cubicBezTo>
                    <a:pt x="19352" y="38367"/>
                    <a:pt x="18748" y="38620"/>
                    <a:pt x="18121" y="38783"/>
                  </a:cubicBezTo>
                  <a:cubicBezTo>
                    <a:pt x="18434" y="38736"/>
                    <a:pt x="18740" y="38674"/>
                    <a:pt x="19045" y="38595"/>
                  </a:cubicBezTo>
                  <a:cubicBezTo>
                    <a:pt x="19650" y="38431"/>
                    <a:pt x="20232" y="38196"/>
                    <a:pt x="20804" y="37859"/>
                  </a:cubicBezTo>
                  <a:cubicBezTo>
                    <a:pt x="21173" y="37639"/>
                    <a:pt x="21502" y="37379"/>
                    <a:pt x="21792" y="37089"/>
                  </a:cubicBezTo>
                  <a:cubicBezTo>
                    <a:pt x="23056" y="35843"/>
                    <a:pt x="23549" y="34124"/>
                    <a:pt x="23745" y="33096"/>
                  </a:cubicBezTo>
                  <a:cubicBezTo>
                    <a:pt x="24223" y="30532"/>
                    <a:pt x="23910" y="27683"/>
                    <a:pt x="22796" y="24381"/>
                  </a:cubicBezTo>
                  <a:cubicBezTo>
                    <a:pt x="22734" y="24193"/>
                    <a:pt x="22670" y="24012"/>
                    <a:pt x="22607" y="23824"/>
                  </a:cubicBezTo>
                  <a:cubicBezTo>
                    <a:pt x="21964" y="21973"/>
                    <a:pt x="21369" y="20021"/>
                    <a:pt x="21612" y="18294"/>
                  </a:cubicBezTo>
                  <a:cubicBezTo>
                    <a:pt x="21674" y="17878"/>
                    <a:pt x="21775" y="17470"/>
                    <a:pt x="21926" y="17078"/>
                  </a:cubicBezTo>
                  <a:cubicBezTo>
                    <a:pt x="22191" y="16380"/>
                    <a:pt x="22592" y="15713"/>
                    <a:pt x="23133" y="15094"/>
                  </a:cubicBezTo>
                  <a:cubicBezTo>
                    <a:pt x="23187" y="15032"/>
                    <a:pt x="23234" y="14975"/>
                    <a:pt x="23291" y="14913"/>
                  </a:cubicBezTo>
                  <a:cubicBezTo>
                    <a:pt x="23769" y="14395"/>
                    <a:pt x="24356" y="13996"/>
                    <a:pt x="24985" y="13580"/>
                  </a:cubicBezTo>
                  <a:cubicBezTo>
                    <a:pt x="25439" y="13273"/>
                    <a:pt x="25910" y="12961"/>
                    <a:pt x="26373" y="12575"/>
                  </a:cubicBezTo>
                  <a:cubicBezTo>
                    <a:pt x="28146" y="11101"/>
                    <a:pt x="30460" y="10261"/>
                    <a:pt x="32695" y="10261"/>
                  </a:cubicBezTo>
                  <a:cubicBezTo>
                    <a:pt x="32987" y="10261"/>
                    <a:pt x="33277" y="10278"/>
                    <a:pt x="33566" y="10308"/>
                  </a:cubicBezTo>
                  <a:cubicBezTo>
                    <a:pt x="35449" y="10496"/>
                    <a:pt x="37253" y="11054"/>
                    <a:pt x="38994" y="11596"/>
                  </a:cubicBezTo>
                  <a:cubicBezTo>
                    <a:pt x="39120" y="11634"/>
                    <a:pt x="39254" y="11673"/>
                    <a:pt x="39388" y="11713"/>
                  </a:cubicBezTo>
                  <a:cubicBezTo>
                    <a:pt x="39960" y="11893"/>
                    <a:pt x="40540" y="12067"/>
                    <a:pt x="41120" y="12223"/>
                  </a:cubicBezTo>
                  <a:cubicBezTo>
                    <a:pt x="43002" y="12741"/>
                    <a:pt x="44932" y="13093"/>
                    <a:pt x="46862" y="13266"/>
                  </a:cubicBezTo>
                  <a:cubicBezTo>
                    <a:pt x="47530" y="13328"/>
                    <a:pt x="48212" y="13368"/>
                    <a:pt x="48878" y="13392"/>
                  </a:cubicBezTo>
                  <a:cubicBezTo>
                    <a:pt x="49098" y="13392"/>
                    <a:pt x="49319" y="13400"/>
                    <a:pt x="49530" y="13400"/>
                  </a:cubicBezTo>
                  <a:cubicBezTo>
                    <a:pt x="50942" y="13400"/>
                    <a:pt x="52165" y="13251"/>
                    <a:pt x="53255" y="12951"/>
                  </a:cubicBezTo>
                  <a:cubicBezTo>
                    <a:pt x="54833" y="12528"/>
                    <a:pt x="56087" y="11767"/>
                    <a:pt x="56998" y="10709"/>
                  </a:cubicBezTo>
                  <a:cubicBezTo>
                    <a:pt x="57791" y="9775"/>
                    <a:pt x="58276" y="8614"/>
                    <a:pt x="58675" y="7595"/>
                  </a:cubicBezTo>
                  <a:cubicBezTo>
                    <a:pt x="59641" y="5148"/>
                    <a:pt x="60426" y="2621"/>
                    <a:pt x="61006" y="95"/>
                  </a:cubicBezTo>
                  <a:lnTo>
                    <a:pt x="60575" y="1"/>
                  </a:lnTo>
                  <a:close/>
                  <a:moveTo>
                    <a:pt x="11296" y="38471"/>
                  </a:moveTo>
                  <a:cubicBezTo>
                    <a:pt x="11264" y="38471"/>
                    <a:pt x="11232" y="38478"/>
                    <a:pt x="11202" y="38478"/>
                  </a:cubicBezTo>
                  <a:cubicBezTo>
                    <a:pt x="11084" y="38603"/>
                    <a:pt x="10967" y="38721"/>
                    <a:pt x="10848" y="38847"/>
                  </a:cubicBezTo>
                  <a:cubicBezTo>
                    <a:pt x="10873" y="38838"/>
                    <a:pt x="10895" y="38838"/>
                    <a:pt x="10920" y="38838"/>
                  </a:cubicBezTo>
                  <a:cubicBezTo>
                    <a:pt x="11044" y="38721"/>
                    <a:pt x="11170" y="38595"/>
                    <a:pt x="11296" y="38471"/>
                  </a:cubicBezTo>
                  <a:close/>
                  <a:moveTo>
                    <a:pt x="10536" y="38541"/>
                  </a:moveTo>
                  <a:cubicBezTo>
                    <a:pt x="10511" y="38541"/>
                    <a:pt x="10479" y="38541"/>
                    <a:pt x="10457" y="38548"/>
                  </a:cubicBezTo>
                  <a:cubicBezTo>
                    <a:pt x="10331" y="38682"/>
                    <a:pt x="10197" y="38815"/>
                    <a:pt x="10065" y="38942"/>
                  </a:cubicBezTo>
                  <a:cubicBezTo>
                    <a:pt x="10088" y="38942"/>
                    <a:pt x="10103" y="38942"/>
                    <a:pt x="10127" y="38932"/>
                  </a:cubicBezTo>
                  <a:cubicBezTo>
                    <a:pt x="10261" y="38808"/>
                    <a:pt x="10402" y="38674"/>
                    <a:pt x="10536" y="38541"/>
                  </a:cubicBezTo>
                  <a:close/>
                  <a:moveTo>
                    <a:pt x="9743" y="38642"/>
                  </a:moveTo>
                  <a:cubicBezTo>
                    <a:pt x="9726" y="38642"/>
                    <a:pt x="9719" y="38650"/>
                    <a:pt x="9704" y="38650"/>
                  </a:cubicBezTo>
                  <a:cubicBezTo>
                    <a:pt x="9555" y="38800"/>
                    <a:pt x="9397" y="38942"/>
                    <a:pt x="9248" y="39083"/>
                  </a:cubicBezTo>
                  <a:lnTo>
                    <a:pt x="9280" y="39083"/>
                  </a:lnTo>
                  <a:cubicBezTo>
                    <a:pt x="9436" y="38932"/>
                    <a:pt x="9595" y="38791"/>
                    <a:pt x="9743" y="38642"/>
                  </a:cubicBezTo>
                  <a:close/>
                  <a:moveTo>
                    <a:pt x="8911" y="38800"/>
                  </a:moveTo>
                  <a:cubicBezTo>
                    <a:pt x="7053" y="39184"/>
                    <a:pt x="5421" y="39883"/>
                    <a:pt x="4056" y="40871"/>
                  </a:cubicBezTo>
                  <a:cubicBezTo>
                    <a:pt x="2730" y="41828"/>
                    <a:pt x="1623" y="43161"/>
                    <a:pt x="934" y="44637"/>
                  </a:cubicBezTo>
                  <a:cubicBezTo>
                    <a:pt x="251" y="46103"/>
                    <a:pt x="0" y="47656"/>
                    <a:pt x="204" y="49138"/>
                  </a:cubicBezTo>
                  <a:cubicBezTo>
                    <a:pt x="219" y="49272"/>
                    <a:pt x="243" y="49405"/>
                    <a:pt x="266" y="49547"/>
                  </a:cubicBezTo>
                  <a:lnTo>
                    <a:pt x="464" y="49507"/>
                  </a:lnTo>
                  <a:cubicBezTo>
                    <a:pt x="236" y="48080"/>
                    <a:pt x="439" y="46581"/>
                    <a:pt x="1059" y="45145"/>
                  </a:cubicBezTo>
                  <a:cubicBezTo>
                    <a:pt x="1670" y="43710"/>
                    <a:pt x="2691" y="42393"/>
                    <a:pt x="3930" y="41419"/>
                  </a:cubicBezTo>
                  <a:cubicBezTo>
                    <a:pt x="5178" y="40448"/>
                    <a:pt x="6659" y="39732"/>
                    <a:pt x="8361" y="39286"/>
                  </a:cubicBezTo>
                  <a:cubicBezTo>
                    <a:pt x="8550" y="39130"/>
                    <a:pt x="8730" y="38964"/>
                    <a:pt x="8911" y="3880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3" name="Google Shape;660;g2ed3e765ec3_0_36"/>
            <p:cNvSpPr/>
            <p:nvPr/>
          </p:nvSpPr>
          <p:spPr>
            <a:xfrm rot="1263000">
              <a:off x="6986520" y="1016640"/>
              <a:ext cx="1636560" cy="1376280"/>
            </a:xfrm>
            <a:custGeom>
              <a:avLst/>
              <a:gdLst/>
              <a:ahLst/>
              <a:rect l="l" t="t" r="r" b="b"/>
              <a:pathLst>
                <a:path w="60073" h="50511">
                  <a:moveTo>
                    <a:pt x="12826" y="39324"/>
                  </a:moveTo>
                  <a:cubicBezTo>
                    <a:pt x="12795" y="39356"/>
                    <a:pt x="12771" y="39386"/>
                    <a:pt x="12739" y="39410"/>
                  </a:cubicBezTo>
                  <a:cubicBezTo>
                    <a:pt x="12778" y="39386"/>
                    <a:pt x="12810" y="39356"/>
                    <a:pt x="12850" y="39324"/>
                  </a:cubicBezTo>
                  <a:close/>
                  <a:moveTo>
                    <a:pt x="59642" y="1"/>
                  </a:moveTo>
                  <a:cubicBezTo>
                    <a:pt x="59092" y="2431"/>
                    <a:pt x="58331" y="4871"/>
                    <a:pt x="57382" y="7232"/>
                  </a:cubicBezTo>
                  <a:cubicBezTo>
                    <a:pt x="57006" y="8181"/>
                    <a:pt x="56535" y="9273"/>
                    <a:pt x="55805" y="10135"/>
                  </a:cubicBezTo>
                  <a:cubicBezTo>
                    <a:pt x="54323" y="11892"/>
                    <a:pt x="51883" y="12746"/>
                    <a:pt x="48346" y="12746"/>
                  </a:cubicBezTo>
                  <a:lnTo>
                    <a:pt x="48314" y="12746"/>
                  </a:lnTo>
                  <a:cubicBezTo>
                    <a:pt x="47679" y="12746"/>
                    <a:pt x="47028" y="12724"/>
                    <a:pt x="46391" y="12684"/>
                  </a:cubicBezTo>
                  <a:cubicBezTo>
                    <a:pt x="44548" y="12567"/>
                    <a:pt x="42698" y="12293"/>
                    <a:pt x="40894" y="11845"/>
                  </a:cubicBezTo>
                  <a:cubicBezTo>
                    <a:pt x="40179" y="11673"/>
                    <a:pt x="39458" y="11468"/>
                    <a:pt x="38759" y="11272"/>
                  </a:cubicBezTo>
                  <a:cubicBezTo>
                    <a:pt x="38737" y="11272"/>
                    <a:pt x="38712" y="11265"/>
                    <a:pt x="38689" y="11257"/>
                  </a:cubicBezTo>
                  <a:cubicBezTo>
                    <a:pt x="38635" y="11240"/>
                    <a:pt x="38571" y="11225"/>
                    <a:pt x="38516" y="11210"/>
                  </a:cubicBezTo>
                  <a:cubicBezTo>
                    <a:pt x="36908" y="10809"/>
                    <a:pt x="35246" y="10393"/>
                    <a:pt x="33512" y="10276"/>
                  </a:cubicBezTo>
                  <a:cubicBezTo>
                    <a:pt x="33252" y="10252"/>
                    <a:pt x="32977" y="10244"/>
                    <a:pt x="32695" y="10244"/>
                  </a:cubicBezTo>
                  <a:cubicBezTo>
                    <a:pt x="30634" y="10244"/>
                    <a:pt x="28169" y="10779"/>
                    <a:pt x="26663" y="12308"/>
                  </a:cubicBezTo>
                  <a:lnTo>
                    <a:pt x="26633" y="12340"/>
                  </a:lnTo>
                  <a:lnTo>
                    <a:pt x="26593" y="12355"/>
                  </a:lnTo>
                  <a:cubicBezTo>
                    <a:pt x="25439" y="12872"/>
                    <a:pt x="24436" y="13336"/>
                    <a:pt x="23542" y="13908"/>
                  </a:cubicBezTo>
                  <a:cubicBezTo>
                    <a:pt x="23227" y="14143"/>
                    <a:pt x="22930" y="14386"/>
                    <a:pt x="22640" y="14646"/>
                  </a:cubicBezTo>
                  <a:cubicBezTo>
                    <a:pt x="21879" y="15344"/>
                    <a:pt x="21297" y="16113"/>
                    <a:pt x="20913" y="16945"/>
                  </a:cubicBezTo>
                  <a:cubicBezTo>
                    <a:pt x="20718" y="17376"/>
                    <a:pt x="20569" y="17839"/>
                    <a:pt x="20475" y="18300"/>
                  </a:cubicBezTo>
                  <a:cubicBezTo>
                    <a:pt x="20106" y="20175"/>
                    <a:pt x="20678" y="22239"/>
                    <a:pt x="21352" y="24364"/>
                  </a:cubicBezTo>
                  <a:cubicBezTo>
                    <a:pt x="21416" y="24560"/>
                    <a:pt x="21478" y="24748"/>
                    <a:pt x="21540" y="24946"/>
                  </a:cubicBezTo>
                  <a:cubicBezTo>
                    <a:pt x="22568" y="28263"/>
                    <a:pt x="22789" y="31275"/>
                    <a:pt x="22199" y="33911"/>
                  </a:cubicBezTo>
                  <a:cubicBezTo>
                    <a:pt x="21926" y="35135"/>
                    <a:pt x="21345" y="36713"/>
                    <a:pt x="20121" y="37771"/>
                  </a:cubicBezTo>
                  <a:cubicBezTo>
                    <a:pt x="20019" y="37857"/>
                    <a:pt x="19910" y="37944"/>
                    <a:pt x="19791" y="38030"/>
                  </a:cubicBezTo>
                  <a:cubicBezTo>
                    <a:pt x="19784" y="38038"/>
                    <a:pt x="19784" y="38038"/>
                    <a:pt x="19776" y="38046"/>
                  </a:cubicBezTo>
                  <a:cubicBezTo>
                    <a:pt x="19486" y="38328"/>
                    <a:pt x="19179" y="38571"/>
                    <a:pt x="18850" y="38767"/>
                  </a:cubicBezTo>
                  <a:cubicBezTo>
                    <a:pt x="18238" y="39143"/>
                    <a:pt x="17596" y="39403"/>
                    <a:pt x="16945" y="39584"/>
                  </a:cubicBezTo>
                  <a:cubicBezTo>
                    <a:pt x="17257" y="39537"/>
                    <a:pt x="17572" y="39465"/>
                    <a:pt x="17886" y="39378"/>
                  </a:cubicBezTo>
                  <a:cubicBezTo>
                    <a:pt x="18513" y="39215"/>
                    <a:pt x="19117" y="38962"/>
                    <a:pt x="19705" y="38610"/>
                  </a:cubicBezTo>
                  <a:cubicBezTo>
                    <a:pt x="20066" y="38398"/>
                    <a:pt x="20388" y="38140"/>
                    <a:pt x="20671" y="37865"/>
                  </a:cubicBezTo>
                  <a:cubicBezTo>
                    <a:pt x="20678" y="37857"/>
                    <a:pt x="20686" y="37850"/>
                    <a:pt x="20693" y="37842"/>
                  </a:cubicBezTo>
                  <a:cubicBezTo>
                    <a:pt x="21808" y="36720"/>
                    <a:pt x="22357" y="35197"/>
                    <a:pt x="22632" y="34005"/>
                  </a:cubicBezTo>
                  <a:cubicBezTo>
                    <a:pt x="22945" y="32586"/>
                    <a:pt x="23039" y="31048"/>
                    <a:pt x="22905" y="29440"/>
                  </a:cubicBezTo>
                  <a:cubicBezTo>
                    <a:pt x="22781" y="27988"/>
                    <a:pt x="22459" y="26435"/>
                    <a:pt x="21956" y="24820"/>
                  </a:cubicBezTo>
                  <a:cubicBezTo>
                    <a:pt x="21894" y="24624"/>
                    <a:pt x="21840" y="24428"/>
                    <a:pt x="21776" y="24231"/>
                  </a:cubicBezTo>
                  <a:cubicBezTo>
                    <a:pt x="21117" y="22160"/>
                    <a:pt x="20552" y="20160"/>
                    <a:pt x="20906" y="18387"/>
                  </a:cubicBezTo>
                  <a:cubicBezTo>
                    <a:pt x="20992" y="17956"/>
                    <a:pt x="21126" y="17532"/>
                    <a:pt x="21314" y="17123"/>
                  </a:cubicBezTo>
                  <a:cubicBezTo>
                    <a:pt x="21674" y="16348"/>
                    <a:pt x="22216" y="15627"/>
                    <a:pt x="22937" y="14968"/>
                  </a:cubicBezTo>
                  <a:cubicBezTo>
                    <a:pt x="23470" y="14480"/>
                    <a:pt x="24059" y="14064"/>
                    <a:pt x="24726" y="13665"/>
                  </a:cubicBezTo>
                  <a:cubicBezTo>
                    <a:pt x="25221" y="13368"/>
                    <a:pt x="25761" y="13076"/>
                    <a:pt x="26351" y="12771"/>
                  </a:cubicBezTo>
                  <a:lnTo>
                    <a:pt x="26388" y="12756"/>
                  </a:lnTo>
                  <a:lnTo>
                    <a:pt x="26413" y="12724"/>
                  </a:lnTo>
                  <a:cubicBezTo>
                    <a:pt x="27894" y="11108"/>
                    <a:pt x="30359" y="10544"/>
                    <a:pt x="32452" y="10544"/>
                  </a:cubicBezTo>
                  <a:cubicBezTo>
                    <a:pt x="32789" y="10544"/>
                    <a:pt x="33111" y="10559"/>
                    <a:pt x="33426" y="10591"/>
                  </a:cubicBezTo>
                  <a:cubicBezTo>
                    <a:pt x="35229" y="10739"/>
                    <a:pt x="36963" y="11225"/>
                    <a:pt x="38642" y="11696"/>
                  </a:cubicBezTo>
                  <a:cubicBezTo>
                    <a:pt x="38729" y="11728"/>
                    <a:pt x="38823" y="11750"/>
                    <a:pt x="38917" y="11775"/>
                  </a:cubicBezTo>
                  <a:cubicBezTo>
                    <a:pt x="39529" y="11946"/>
                    <a:pt x="40164" y="12119"/>
                    <a:pt x="40783" y="12276"/>
                  </a:cubicBezTo>
                  <a:cubicBezTo>
                    <a:pt x="42619" y="12724"/>
                    <a:pt x="44494" y="13006"/>
                    <a:pt x="46361" y="13123"/>
                  </a:cubicBezTo>
                  <a:cubicBezTo>
                    <a:pt x="47013" y="13162"/>
                    <a:pt x="47672" y="13187"/>
                    <a:pt x="48314" y="13187"/>
                  </a:cubicBezTo>
                  <a:lnTo>
                    <a:pt x="48346" y="13187"/>
                  </a:lnTo>
                  <a:cubicBezTo>
                    <a:pt x="49969" y="13187"/>
                    <a:pt x="51343" y="13014"/>
                    <a:pt x="52535" y="12662"/>
                  </a:cubicBezTo>
                  <a:cubicBezTo>
                    <a:pt x="54056" y="12214"/>
                    <a:pt x="55264" y="11460"/>
                    <a:pt x="56144" y="10417"/>
                  </a:cubicBezTo>
                  <a:cubicBezTo>
                    <a:pt x="56912" y="9508"/>
                    <a:pt x="57397" y="8379"/>
                    <a:pt x="57791" y="7398"/>
                  </a:cubicBezTo>
                  <a:cubicBezTo>
                    <a:pt x="58747" y="5012"/>
                    <a:pt x="59515" y="2557"/>
                    <a:pt x="60073" y="95"/>
                  </a:cubicBezTo>
                  <a:lnTo>
                    <a:pt x="59642" y="1"/>
                  </a:lnTo>
                  <a:close/>
                  <a:moveTo>
                    <a:pt x="12112" y="39339"/>
                  </a:moveTo>
                  <a:cubicBezTo>
                    <a:pt x="12025" y="39426"/>
                    <a:pt x="11939" y="39505"/>
                    <a:pt x="11854" y="39591"/>
                  </a:cubicBezTo>
                  <a:cubicBezTo>
                    <a:pt x="11963" y="39512"/>
                    <a:pt x="12065" y="39426"/>
                    <a:pt x="12167" y="39339"/>
                  </a:cubicBezTo>
                  <a:close/>
                  <a:moveTo>
                    <a:pt x="11374" y="39371"/>
                  </a:moveTo>
                  <a:cubicBezTo>
                    <a:pt x="11257" y="39490"/>
                    <a:pt x="11148" y="39599"/>
                    <a:pt x="11037" y="39700"/>
                  </a:cubicBezTo>
                  <a:lnTo>
                    <a:pt x="11054" y="39700"/>
                  </a:lnTo>
                  <a:cubicBezTo>
                    <a:pt x="11186" y="39599"/>
                    <a:pt x="11312" y="39490"/>
                    <a:pt x="11446" y="39371"/>
                  </a:cubicBezTo>
                  <a:close/>
                  <a:moveTo>
                    <a:pt x="10685" y="39433"/>
                  </a:moveTo>
                  <a:cubicBezTo>
                    <a:pt x="10660" y="39433"/>
                    <a:pt x="10638" y="39433"/>
                    <a:pt x="10613" y="39442"/>
                  </a:cubicBezTo>
                  <a:cubicBezTo>
                    <a:pt x="10497" y="39559"/>
                    <a:pt x="10371" y="39678"/>
                    <a:pt x="10244" y="39795"/>
                  </a:cubicBezTo>
                  <a:lnTo>
                    <a:pt x="10269" y="39795"/>
                  </a:lnTo>
                  <a:cubicBezTo>
                    <a:pt x="10410" y="39678"/>
                    <a:pt x="10551" y="39559"/>
                    <a:pt x="10685" y="39433"/>
                  </a:cubicBezTo>
                  <a:close/>
                  <a:moveTo>
                    <a:pt x="9892" y="39527"/>
                  </a:moveTo>
                  <a:lnTo>
                    <a:pt x="9892" y="39527"/>
                  </a:lnTo>
                  <a:cubicBezTo>
                    <a:pt x="9868" y="39537"/>
                    <a:pt x="9853" y="39537"/>
                    <a:pt x="9830" y="39537"/>
                  </a:cubicBezTo>
                  <a:cubicBezTo>
                    <a:pt x="9697" y="39668"/>
                    <a:pt x="9555" y="39802"/>
                    <a:pt x="9414" y="39928"/>
                  </a:cubicBezTo>
                  <a:lnTo>
                    <a:pt x="9437" y="39928"/>
                  </a:lnTo>
                  <a:cubicBezTo>
                    <a:pt x="9595" y="39802"/>
                    <a:pt x="9744" y="39668"/>
                    <a:pt x="9892" y="39527"/>
                  </a:cubicBezTo>
                  <a:close/>
                  <a:moveTo>
                    <a:pt x="9013" y="39678"/>
                  </a:moveTo>
                  <a:cubicBezTo>
                    <a:pt x="8849" y="39834"/>
                    <a:pt x="8684" y="39983"/>
                    <a:pt x="8520" y="40124"/>
                  </a:cubicBezTo>
                  <a:lnTo>
                    <a:pt x="8527" y="40124"/>
                  </a:lnTo>
                  <a:cubicBezTo>
                    <a:pt x="8708" y="39975"/>
                    <a:pt x="8879" y="39827"/>
                    <a:pt x="9045" y="39678"/>
                  </a:cubicBezTo>
                  <a:close/>
                  <a:moveTo>
                    <a:pt x="8126" y="39881"/>
                  </a:moveTo>
                  <a:cubicBezTo>
                    <a:pt x="6424" y="40327"/>
                    <a:pt x="4943" y="41043"/>
                    <a:pt x="3695" y="42014"/>
                  </a:cubicBezTo>
                  <a:cubicBezTo>
                    <a:pt x="2456" y="42988"/>
                    <a:pt x="1435" y="44305"/>
                    <a:pt x="824" y="45740"/>
                  </a:cubicBezTo>
                  <a:cubicBezTo>
                    <a:pt x="204" y="47176"/>
                    <a:pt x="1" y="48675"/>
                    <a:pt x="229" y="50102"/>
                  </a:cubicBezTo>
                  <a:cubicBezTo>
                    <a:pt x="244" y="50236"/>
                    <a:pt x="266" y="50377"/>
                    <a:pt x="298" y="50511"/>
                  </a:cubicBezTo>
                  <a:lnTo>
                    <a:pt x="487" y="50471"/>
                  </a:lnTo>
                  <a:cubicBezTo>
                    <a:pt x="244" y="49099"/>
                    <a:pt x="400" y="47647"/>
                    <a:pt x="942" y="46258"/>
                  </a:cubicBezTo>
                  <a:cubicBezTo>
                    <a:pt x="1490" y="44855"/>
                    <a:pt x="2424" y="43545"/>
                    <a:pt x="3570" y="42571"/>
                  </a:cubicBezTo>
                  <a:cubicBezTo>
                    <a:pt x="4675" y="41630"/>
                    <a:pt x="5993" y="40909"/>
                    <a:pt x="7507" y="40414"/>
                  </a:cubicBezTo>
                  <a:cubicBezTo>
                    <a:pt x="7712" y="40243"/>
                    <a:pt x="7923" y="40062"/>
                    <a:pt x="8126" y="3988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4" name="Google Shape;661;g2ed3e765ec3_0_36"/>
            <p:cNvSpPr/>
            <p:nvPr/>
          </p:nvSpPr>
          <p:spPr>
            <a:xfrm rot="1263000">
              <a:off x="6994800" y="998640"/>
              <a:ext cx="1611000" cy="1402560"/>
            </a:xfrm>
            <a:custGeom>
              <a:avLst/>
              <a:gdLst/>
              <a:ahLst/>
              <a:rect l="l" t="t" r="r" b="b"/>
              <a:pathLst>
                <a:path w="59132" h="51477">
                  <a:moveTo>
                    <a:pt x="10794" y="40297"/>
                  </a:moveTo>
                  <a:cubicBezTo>
                    <a:pt x="10771" y="40322"/>
                    <a:pt x="10754" y="40337"/>
                    <a:pt x="10732" y="40360"/>
                  </a:cubicBezTo>
                  <a:cubicBezTo>
                    <a:pt x="10754" y="40337"/>
                    <a:pt x="10786" y="40322"/>
                    <a:pt x="10811" y="40297"/>
                  </a:cubicBezTo>
                  <a:close/>
                  <a:moveTo>
                    <a:pt x="58700" y="1"/>
                  </a:moveTo>
                  <a:cubicBezTo>
                    <a:pt x="58167" y="2369"/>
                    <a:pt x="57422" y="4740"/>
                    <a:pt x="56488" y="7036"/>
                  </a:cubicBezTo>
                  <a:cubicBezTo>
                    <a:pt x="56119" y="7955"/>
                    <a:pt x="55656" y="9006"/>
                    <a:pt x="54942" y="9853"/>
                  </a:cubicBezTo>
                  <a:cubicBezTo>
                    <a:pt x="53508" y="11572"/>
                    <a:pt x="51147" y="12449"/>
                    <a:pt x="47734" y="12553"/>
                  </a:cubicBezTo>
                  <a:cubicBezTo>
                    <a:pt x="47444" y="12560"/>
                    <a:pt x="47154" y="12560"/>
                    <a:pt x="46864" y="12560"/>
                  </a:cubicBezTo>
                  <a:cubicBezTo>
                    <a:pt x="46534" y="12560"/>
                    <a:pt x="46196" y="12560"/>
                    <a:pt x="45866" y="12543"/>
                  </a:cubicBezTo>
                  <a:cubicBezTo>
                    <a:pt x="44087" y="12489"/>
                    <a:pt x="42298" y="12270"/>
                    <a:pt x="40532" y="11894"/>
                  </a:cubicBezTo>
                  <a:cubicBezTo>
                    <a:pt x="39819" y="11743"/>
                    <a:pt x="39081" y="11564"/>
                    <a:pt x="38375" y="11383"/>
                  </a:cubicBezTo>
                  <a:cubicBezTo>
                    <a:pt x="38335" y="11376"/>
                    <a:pt x="38288" y="11359"/>
                    <a:pt x="38251" y="11351"/>
                  </a:cubicBezTo>
                  <a:cubicBezTo>
                    <a:pt x="38211" y="11344"/>
                    <a:pt x="38172" y="11336"/>
                    <a:pt x="38132" y="11329"/>
                  </a:cubicBezTo>
                  <a:cubicBezTo>
                    <a:pt x="36594" y="10990"/>
                    <a:pt x="35011" y="10645"/>
                    <a:pt x="33363" y="10551"/>
                  </a:cubicBezTo>
                  <a:cubicBezTo>
                    <a:pt x="33120" y="10544"/>
                    <a:pt x="32876" y="10536"/>
                    <a:pt x="32633" y="10536"/>
                  </a:cubicBezTo>
                  <a:cubicBezTo>
                    <a:pt x="30178" y="10536"/>
                    <a:pt x="27990" y="11242"/>
                    <a:pt x="26672" y="12489"/>
                  </a:cubicBezTo>
                  <a:lnTo>
                    <a:pt x="26640" y="12521"/>
                  </a:lnTo>
                  <a:lnTo>
                    <a:pt x="26413" y="12607"/>
                  </a:lnTo>
                  <a:cubicBezTo>
                    <a:pt x="25402" y="12999"/>
                    <a:pt x="24483" y="13360"/>
                    <a:pt x="23636" y="13791"/>
                  </a:cubicBezTo>
                  <a:cubicBezTo>
                    <a:pt x="23172" y="14059"/>
                    <a:pt x="22726" y="14349"/>
                    <a:pt x="22303" y="14678"/>
                  </a:cubicBezTo>
                  <a:cubicBezTo>
                    <a:pt x="21431" y="15352"/>
                    <a:pt x="20765" y="16120"/>
                    <a:pt x="20309" y="16967"/>
                  </a:cubicBezTo>
                  <a:cubicBezTo>
                    <a:pt x="20066" y="17416"/>
                    <a:pt x="19885" y="17886"/>
                    <a:pt x="19761" y="18372"/>
                  </a:cubicBezTo>
                  <a:cubicBezTo>
                    <a:pt x="19251" y="20467"/>
                    <a:pt x="19979" y="22945"/>
                    <a:pt x="20514" y="24758"/>
                  </a:cubicBezTo>
                  <a:cubicBezTo>
                    <a:pt x="20576" y="24978"/>
                    <a:pt x="20631" y="25174"/>
                    <a:pt x="20695" y="25377"/>
                  </a:cubicBezTo>
                  <a:cubicBezTo>
                    <a:pt x="21683" y="28838"/>
                    <a:pt x="21808" y="32006"/>
                    <a:pt x="21079" y="34806"/>
                  </a:cubicBezTo>
                  <a:cubicBezTo>
                    <a:pt x="20797" y="35898"/>
                    <a:pt x="20262" y="37270"/>
                    <a:pt x="19273" y="38274"/>
                  </a:cubicBezTo>
                  <a:cubicBezTo>
                    <a:pt x="19172" y="38375"/>
                    <a:pt x="19070" y="38469"/>
                    <a:pt x="18968" y="38563"/>
                  </a:cubicBezTo>
                  <a:cubicBezTo>
                    <a:pt x="18867" y="38650"/>
                    <a:pt x="18756" y="38737"/>
                    <a:pt x="18647" y="38816"/>
                  </a:cubicBezTo>
                  <a:cubicBezTo>
                    <a:pt x="18372" y="39089"/>
                    <a:pt x="18074" y="39324"/>
                    <a:pt x="17752" y="39522"/>
                  </a:cubicBezTo>
                  <a:cubicBezTo>
                    <a:pt x="17108" y="39928"/>
                    <a:pt x="16434" y="40196"/>
                    <a:pt x="15743" y="40392"/>
                  </a:cubicBezTo>
                  <a:cubicBezTo>
                    <a:pt x="16065" y="40337"/>
                    <a:pt x="16387" y="40265"/>
                    <a:pt x="16702" y="40181"/>
                  </a:cubicBezTo>
                  <a:cubicBezTo>
                    <a:pt x="17353" y="40000"/>
                    <a:pt x="17995" y="39740"/>
                    <a:pt x="18607" y="39364"/>
                  </a:cubicBezTo>
                  <a:cubicBezTo>
                    <a:pt x="18936" y="39168"/>
                    <a:pt x="19243" y="38925"/>
                    <a:pt x="19533" y="38643"/>
                  </a:cubicBezTo>
                  <a:cubicBezTo>
                    <a:pt x="19533" y="38635"/>
                    <a:pt x="19541" y="38635"/>
                    <a:pt x="19548" y="38627"/>
                  </a:cubicBezTo>
                  <a:cubicBezTo>
                    <a:pt x="19635" y="38541"/>
                    <a:pt x="19714" y="38447"/>
                    <a:pt x="19801" y="38360"/>
                  </a:cubicBezTo>
                  <a:cubicBezTo>
                    <a:pt x="20051" y="38070"/>
                    <a:pt x="20286" y="37748"/>
                    <a:pt x="20497" y="37404"/>
                  </a:cubicBezTo>
                  <a:cubicBezTo>
                    <a:pt x="20913" y="36698"/>
                    <a:pt x="21260" y="35858"/>
                    <a:pt x="21503" y="34917"/>
                  </a:cubicBezTo>
                  <a:cubicBezTo>
                    <a:pt x="22256" y="32046"/>
                    <a:pt x="22122" y="28791"/>
                    <a:pt x="21109" y="25251"/>
                  </a:cubicBezTo>
                  <a:cubicBezTo>
                    <a:pt x="21054" y="25055"/>
                    <a:pt x="21000" y="24852"/>
                    <a:pt x="20930" y="24632"/>
                  </a:cubicBezTo>
                  <a:cubicBezTo>
                    <a:pt x="20412" y="22868"/>
                    <a:pt x="19706" y="20460"/>
                    <a:pt x="20192" y="18483"/>
                  </a:cubicBezTo>
                  <a:cubicBezTo>
                    <a:pt x="20301" y="18027"/>
                    <a:pt x="20475" y="17589"/>
                    <a:pt x="20695" y="17180"/>
                  </a:cubicBezTo>
                  <a:cubicBezTo>
                    <a:pt x="21118" y="16388"/>
                    <a:pt x="21753" y="15659"/>
                    <a:pt x="22578" y="15023"/>
                  </a:cubicBezTo>
                  <a:cubicBezTo>
                    <a:pt x="22813" y="14842"/>
                    <a:pt x="23056" y="14671"/>
                    <a:pt x="23299" y="14505"/>
                  </a:cubicBezTo>
                  <a:cubicBezTo>
                    <a:pt x="24193" y="13933"/>
                    <a:pt x="25196" y="13469"/>
                    <a:pt x="26350" y="12952"/>
                  </a:cubicBezTo>
                  <a:lnTo>
                    <a:pt x="26390" y="12937"/>
                  </a:lnTo>
                  <a:lnTo>
                    <a:pt x="26420" y="12905"/>
                  </a:lnTo>
                  <a:cubicBezTo>
                    <a:pt x="27926" y="11376"/>
                    <a:pt x="30391" y="10841"/>
                    <a:pt x="32452" y="10841"/>
                  </a:cubicBezTo>
                  <a:cubicBezTo>
                    <a:pt x="32734" y="10841"/>
                    <a:pt x="33009" y="10849"/>
                    <a:pt x="33269" y="10873"/>
                  </a:cubicBezTo>
                  <a:cubicBezTo>
                    <a:pt x="35003" y="10990"/>
                    <a:pt x="36665" y="11406"/>
                    <a:pt x="38273" y="11807"/>
                  </a:cubicBezTo>
                  <a:cubicBezTo>
                    <a:pt x="38328" y="11822"/>
                    <a:pt x="38392" y="11837"/>
                    <a:pt x="38446" y="11854"/>
                  </a:cubicBezTo>
                  <a:cubicBezTo>
                    <a:pt x="39105" y="12018"/>
                    <a:pt x="39779" y="12184"/>
                    <a:pt x="40446" y="12325"/>
                  </a:cubicBezTo>
                  <a:cubicBezTo>
                    <a:pt x="42227" y="12701"/>
                    <a:pt x="44047" y="12929"/>
                    <a:pt x="45851" y="12984"/>
                  </a:cubicBezTo>
                  <a:cubicBezTo>
                    <a:pt x="46188" y="12999"/>
                    <a:pt x="46525" y="12999"/>
                    <a:pt x="46864" y="12999"/>
                  </a:cubicBezTo>
                  <a:cubicBezTo>
                    <a:pt x="47161" y="12999"/>
                    <a:pt x="47451" y="12999"/>
                    <a:pt x="47741" y="12991"/>
                  </a:cubicBezTo>
                  <a:cubicBezTo>
                    <a:pt x="51296" y="12890"/>
                    <a:pt x="53758" y="11956"/>
                    <a:pt x="55279" y="10135"/>
                  </a:cubicBezTo>
                  <a:cubicBezTo>
                    <a:pt x="56032" y="9233"/>
                    <a:pt x="56512" y="8151"/>
                    <a:pt x="56897" y="7202"/>
                  </a:cubicBezTo>
                  <a:cubicBezTo>
                    <a:pt x="57838" y="4881"/>
                    <a:pt x="58591" y="2488"/>
                    <a:pt x="59131" y="95"/>
                  </a:cubicBezTo>
                  <a:lnTo>
                    <a:pt x="58700" y="1"/>
                  </a:lnTo>
                  <a:close/>
                  <a:moveTo>
                    <a:pt x="10001" y="40392"/>
                  </a:moveTo>
                  <a:cubicBezTo>
                    <a:pt x="9964" y="40439"/>
                    <a:pt x="9917" y="40478"/>
                    <a:pt x="9870" y="40518"/>
                  </a:cubicBezTo>
                  <a:cubicBezTo>
                    <a:pt x="9924" y="40478"/>
                    <a:pt x="9979" y="40431"/>
                    <a:pt x="10026" y="40392"/>
                  </a:cubicBezTo>
                  <a:close/>
                  <a:moveTo>
                    <a:pt x="9171" y="40525"/>
                  </a:moveTo>
                  <a:cubicBezTo>
                    <a:pt x="9117" y="40580"/>
                    <a:pt x="9053" y="40634"/>
                    <a:pt x="8998" y="40681"/>
                  </a:cubicBezTo>
                  <a:cubicBezTo>
                    <a:pt x="9060" y="40634"/>
                    <a:pt x="9132" y="40580"/>
                    <a:pt x="9194" y="40525"/>
                  </a:cubicBezTo>
                  <a:close/>
                  <a:moveTo>
                    <a:pt x="8277" y="40721"/>
                  </a:moveTo>
                  <a:cubicBezTo>
                    <a:pt x="8236" y="40755"/>
                    <a:pt x="8196" y="40795"/>
                    <a:pt x="8155" y="40831"/>
                  </a:cubicBezTo>
                  <a:lnTo>
                    <a:pt x="8155" y="40831"/>
                  </a:lnTo>
                  <a:cubicBezTo>
                    <a:pt x="8202" y="40791"/>
                    <a:pt x="8243" y="40756"/>
                    <a:pt x="8284" y="40721"/>
                  </a:cubicBezTo>
                  <a:close/>
                  <a:moveTo>
                    <a:pt x="8155" y="40831"/>
                  </a:moveTo>
                  <a:cubicBezTo>
                    <a:pt x="8149" y="40836"/>
                    <a:pt x="8142" y="40842"/>
                    <a:pt x="8136" y="40847"/>
                  </a:cubicBezTo>
                  <a:cubicBezTo>
                    <a:pt x="8142" y="40842"/>
                    <a:pt x="8149" y="40836"/>
                    <a:pt x="8155" y="40831"/>
                  </a:cubicBezTo>
                  <a:close/>
                  <a:moveTo>
                    <a:pt x="7264" y="41011"/>
                  </a:moveTo>
                  <a:lnTo>
                    <a:pt x="7264" y="41011"/>
                  </a:lnTo>
                  <a:cubicBezTo>
                    <a:pt x="5750" y="41506"/>
                    <a:pt x="4432" y="42227"/>
                    <a:pt x="3327" y="43168"/>
                  </a:cubicBezTo>
                  <a:cubicBezTo>
                    <a:pt x="2181" y="44142"/>
                    <a:pt x="1247" y="45452"/>
                    <a:pt x="699" y="46855"/>
                  </a:cubicBezTo>
                  <a:cubicBezTo>
                    <a:pt x="157" y="48244"/>
                    <a:pt x="1" y="49696"/>
                    <a:pt x="244" y="51068"/>
                  </a:cubicBezTo>
                  <a:cubicBezTo>
                    <a:pt x="268" y="51209"/>
                    <a:pt x="291" y="51343"/>
                    <a:pt x="323" y="51477"/>
                  </a:cubicBezTo>
                  <a:lnTo>
                    <a:pt x="494" y="51437"/>
                  </a:lnTo>
                  <a:cubicBezTo>
                    <a:pt x="236" y="50119"/>
                    <a:pt x="345" y="48722"/>
                    <a:pt x="823" y="47365"/>
                  </a:cubicBezTo>
                  <a:cubicBezTo>
                    <a:pt x="1294" y="46000"/>
                    <a:pt x="2141" y="44707"/>
                    <a:pt x="3209" y="43726"/>
                  </a:cubicBezTo>
                  <a:cubicBezTo>
                    <a:pt x="4150" y="42839"/>
                    <a:pt x="5272" y="42133"/>
                    <a:pt x="6558" y="41608"/>
                  </a:cubicBezTo>
                  <a:cubicBezTo>
                    <a:pt x="6660" y="41521"/>
                    <a:pt x="6771" y="41427"/>
                    <a:pt x="6880" y="41333"/>
                  </a:cubicBezTo>
                  <a:cubicBezTo>
                    <a:pt x="7006" y="41231"/>
                    <a:pt x="7140" y="41122"/>
                    <a:pt x="7264" y="410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5" name="Google Shape;662;g2ed3e765ec3_0_36"/>
            <p:cNvSpPr/>
            <p:nvPr/>
          </p:nvSpPr>
          <p:spPr>
            <a:xfrm rot="1263000">
              <a:off x="7003080" y="980280"/>
              <a:ext cx="1585440" cy="1428840"/>
            </a:xfrm>
            <a:custGeom>
              <a:avLst/>
              <a:gdLst/>
              <a:ahLst/>
              <a:rect l="l" t="t" r="r" b="b"/>
              <a:pathLst>
                <a:path w="58197" h="52450">
                  <a:moveTo>
                    <a:pt x="57773" y="0"/>
                  </a:moveTo>
                  <a:cubicBezTo>
                    <a:pt x="57255" y="2299"/>
                    <a:pt x="56527" y="4598"/>
                    <a:pt x="55601" y="6832"/>
                  </a:cubicBezTo>
                  <a:cubicBezTo>
                    <a:pt x="55232" y="7719"/>
                    <a:pt x="54785" y="8732"/>
                    <a:pt x="54094" y="9572"/>
                  </a:cubicBezTo>
                  <a:cubicBezTo>
                    <a:pt x="52707" y="11241"/>
                    <a:pt x="50431" y="12151"/>
                    <a:pt x="47153" y="12348"/>
                  </a:cubicBezTo>
                  <a:cubicBezTo>
                    <a:pt x="46564" y="12386"/>
                    <a:pt x="45976" y="12403"/>
                    <a:pt x="45387" y="12403"/>
                  </a:cubicBezTo>
                  <a:lnTo>
                    <a:pt x="45357" y="12403"/>
                  </a:lnTo>
                  <a:cubicBezTo>
                    <a:pt x="43638" y="12403"/>
                    <a:pt x="41897" y="12245"/>
                    <a:pt x="40187" y="11940"/>
                  </a:cubicBezTo>
                  <a:cubicBezTo>
                    <a:pt x="39457" y="11814"/>
                    <a:pt x="38711" y="11650"/>
                    <a:pt x="37990" y="11492"/>
                  </a:cubicBezTo>
                  <a:cubicBezTo>
                    <a:pt x="37936" y="11484"/>
                    <a:pt x="37881" y="11469"/>
                    <a:pt x="37834" y="11462"/>
                  </a:cubicBezTo>
                  <a:cubicBezTo>
                    <a:pt x="37802" y="11454"/>
                    <a:pt x="37770" y="11445"/>
                    <a:pt x="37747" y="11445"/>
                  </a:cubicBezTo>
                  <a:cubicBezTo>
                    <a:pt x="36288" y="11172"/>
                    <a:pt x="34782" y="10897"/>
                    <a:pt x="33221" y="10833"/>
                  </a:cubicBezTo>
                  <a:cubicBezTo>
                    <a:pt x="33041" y="10825"/>
                    <a:pt x="32860" y="10825"/>
                    <a:pt x="32679" y="10825"/>
                  </a:cubicBezTo>
                  <a:cubicBezTo>
                    <a:pt x="30232" y="10825"/>
                    <a:pt x="28020" y="11501"/>
                    <a:pt x="26679" y="12669"/>
                  </a:cubicBezTo>
                  <a:lnTo>
                    <a:pt x="26647" y="12693"/>
                  </a:lnTo>
                  <a:lnTo>
                    <a:pt x="26608" y="12708"/>
                  </a:lnTo>
                  <a:cubicBezTo>
                    <a:pt x="26404" y="12780"/>
                    <a:pt x="26201" y="12849"/>
                    <a:pt x="26003" y="12913"/>
                  </a:cubicBezTo>
                  <a:cubicBezTo>
                    <a:pt x="25228" y="13179"/>
                    <a:pt x="24475" y="13431"/>
                    <a:pt x="23761" y="13728"/>
                  </a:cubicBezTo>
                  <a:cubicBezTo>
                    <a:pt x="23132" y="14018"/>
                    <a:pt x="22537" y="14333"/>
                    <a:pt x="21973" y="14709"/>
                  </a:cubicBezTo>
                  <a:cubicBezTo>
                    <a:pt x="20999" y="15361"/>
                    <a:pt x="20239" y="16129"/>
                    <a:pt x="19706" y="16991"/>
                  </a:cubicBezTo>
                  <a:cubicBezTo>
                    <a:pt x="19423" y="17454"/>
                    <a:pt x="19211" y="17940"/>
                    <a:pt x="19062" y="18450"/>
                  </a:cubicBezTo>
                  <a:cubicBezTo>
                    <a:pt x="18435" y="20600"/>
                    <a:pt x="19124" y="23127"/>
                    <a:pt x="19674" y="25151"/>
                  </a:cubicBezTo>
                  <a:cubicBezTo>
                    <a:pt x="19736" y="25376"/>
                    <a:pt x="19800" y="25597"/>
                    <a:pt x="19855" y="25800"/>
                  </a:cubicBezTo>
                  <a:cubicBezTo>
                    <a:pt x="20803" y="29424"/>
                    <a:pt x="20843" y="32758"/>
                    <a:pt x="19964" y="35701"/>
                  </a:cubicBezTo>
                  <a:cubicBezTo>
                    <a:pt x="19580" y="36979"/>
                    <a:pt x="19062" y="38000"/>
                    <a:pt x="18411" y="38768"/>
                  </a:cubicBezTo>
                  <a:cubicBezTo>
                    <a:pt x="18316" y="38877"/>
                    <a:pt x="18222" y="38979"/>
                    <a:pt x="18128" y="39073"/>
                  </a:cubicBezTo>
                  <a:cubicBezTo>
                    <a:pt x="18026" y="39176"/>
                    <a:pt x="17925" y="39271"/>
                    <a:pt x="17814" y="39355"/>
                  </a:cubicBezTo>
                  <a:cubicBezTo>
                    <a:pt x="17729" y="39434"/>
                    <a:pt x="17635" y="39513"/>
                    <a:pt x="17531" y="39576"/>
                  </a:cubicBezTo>
                  <a:cubicBezTo>
                    <a:pt x="17266" y="39850"/>
                    <a:pt x="16976" y="40078"/>
                    <a:pt x="16662" y="40274"/>
                  </a:cubicBezTo>
                  <a:cubicBezTo>
                    <a:pt x="15978" y="40713"/>
                    <a:pt x="15265" y="41003"/>
                    <a:pt x="14536" y="41208"/>
                  </a:cubicBezTo>
                  <a:cubicBezTo>
                    <a:pt x="14866" y="41153"/>
                    <a:pt x="15187" y="41074"/>
                    <a:pt x="15507" y="40988"/>
                  </a:cubicBezTo>
                  <a:cubicBezTo>
                    <a:pt x="16198" y="40792"/>
                    <a:pt x="16872" y="40524"/>
                    <a:pt x="17516" y="40118"/>
                  </a:cubicBezTo>
                  <a:cubicBezTo>
                    <a:pt x="17838" y="39920"/>
                    <a:pt x="18136" y="39685"/>
                    <a:pt x="18411" y="39412"/>
                  </a:cubicBezTo>
                  <a:cubicBezTo>
                    <a:pt x="18497" y="39325"/>
                    <a:pt x="18576" y="39239"/>
                    <a:pt x="18661" y="39152"/>
                  </a:cubicBezTo>
                  <a:cubicBezTo>
                    <a:pt x="18740" y="39050"/>
                    <a:pt x="18827" y="38956"/>
                    <a:pt x="18906" y="38854"/>
                  </a:cubicBezTo>
                  <a:cubicBezTo>
                    <a:pt x="19525" y="38069"/>
                    <a:pt x="20018" y="37058"/>
                    <a:pt x="20387" y="35825"/>
                  </a:cubicBezTo>
                  <a:cubicBezTo>
                    <a:pt x="21289" y="32805"/>
                    <a:pt x="21250" y="29394"/>
                    <a:pt x="20278" y="25691"/>
                  </a:cubicBezTo>
                  <a:cubicBezTo>
                    <a:pt x="20224" y="25480"/>
                    <a:pt x="20160" y="25260"/>
                    <a:pt x="20097" y="25039"/>
                  </a:cubicBezTo>
                  <a:cubicBezTo>
                    <a:pt x="19565" y="23063"/>
                    <a:pt x="18889" y="20608"/>
                    <a:pt x="19478" y="18569"/>
                  </a:cubicBezTo>
                  <a:cubicBezTo>
                    <a:pt x="19619" y="18098"/>
                    <a:pt x="19823" y="17650"/>
                    <a:pt x="20082" y="17226"/>
                  </a:cubicBezTo>
                  <a:cubicBezTo>
                    <a:pt x="20576" y="16411"/>
                    <a:pt x="21297" y="15690"/>
                    <a:pt x="22215" y="15078"/>
                  </a:cubicBezTo>
                  <a:cubicBezTo>
                    <a:pt x="22599" y="14819"/>
                    <a:pt x="22991" y="14598"/>
                    <a:pt x="23400" y="14387"/>
                  </a:cubicBezTo>
                  <a:cubicBezTo>
                    <a:pt x="24247" y="13956"/>
                    <a:pt x="25166" y="13595"/>
                    <a:pt x="26177" y="13203"/>
                  </a:cubicBezTo>
                  <a:lnTo>
                    <a:pt x="26404" y="13117"/>
                  </a:lnTo>
                  <a:lnTo>
                    <a:pt x="26436" y="13085"/>
                  </a:lnTo>
                  <a:cubicBezTo>
                    <a:pt x="27754" y="11838"/>
                    <a:pt x="29942" y="11132"/>
                    <a:pt x="32397" y="11132"/>
                  </a:cubicBezTo>
                  <a:cubicBezTo>
                    <a:pt x="32640" y="11132"/>
                    <a:pt x="32884" y="11140"/>
                    <a:pt x="33127" y="11147"/>
                  </a:cubicBezTo>
                  <a:cubicBezTo>
                    <a:pt x="34775" y="11241"/>
                    <a:pt x="36358" y="11586"/>
                    <a:pt x="37896" y="11925"/>
                  </a:cubicBezTo>
                  <a:cubicBezTo>
                    <a:pt x="37936" y="11932"/>
                    <a:pt x="37975" y="11940"/>
                    <a:pt x="38015" y="11947"/>
                  </a:cubicBezTo>
                  <a:cubicBezTo>
                    <a:pt x="38696" y="12096"/>
                    <a:pt x="39410" y="12245"/>
                    <a:pt x="40108" y="12371"/>
                  </a:cubicBezTo>
                  <a:cubicBezTo>
                    <a:pt x="41842" y="12685"/>
                    <a:pt x="43606" y="12842"/>
                    <a:pt x="45357" y="12842"/>
                  </a:cubicBezTo>
                  <a:lnTo>
                    <a:pt x="45387" y="12842"/>
                  </a:lnTo>
                  <a:cubicBezTo>
                    <a:pt x="45984" y="12842"/>
                    <a:pt x="46588" y="12827"/>
                    <a:pt x="47176" y="12787"/>
                  </a:cubicBezTo>
                  <a:cubicBezTo>
                    <a:pt x="50589" y="12584"/>
                    <a:pt x="52957" y="11618"/>
                    <a:pt x="54431" y="9854"/>
                  </a:cubicBezTo>
                  <a:cubicBezTo>
                    <a:pt x="55162" y="8967"/>
                    <a:pt x="55633" y="7915"/>
                    <a:pt x="56009" y="6998"/>
                  </a:cubicBezTo>
                  <a:cubicBezTo>
                    <a:pt x="56943" y="4746"/>
                    <a:pt x="57679" y="2425"/>
                    <a:pt x="58197" y="94"/>
                  </a:cubicBezTo>
                  <a:lnTo>
                    <a:pt x="57773" y="0"/>
                  </a:lnTo>
                  <a:close/>
                  <a:moveTo>
                    <a:pt x="6322" y="42204"/>
                  </a:moveTo>
                  <a:cubicBezTo>
                    <a:pt x="5036" y="42729"/>
                    <a:pt x="3914" y="43435"/>
                    <a:pt x="2973" y="44322"/>
                  </a:cubicBezTo>
                  <a:cubicBezTo>
                    <a:pt x="1905" y="45303"/>
                    <a:pt x="1058" y="46596"/>
                    <a:pt x="587" y="47961"/>
                  </a:cubicBezTo>
                  <a:cubicBezTo>
                    <a:pt x="109" y="49318"/>
                    <a:pt x="0" y="50715"/>
                    <a:pt x="258" y="52033"/>
                  </a:cubicBezTo>
                  <a:cubicBezTo>
                    <a:pt x="290" y="52174"/>
                    <a:pt x="322" y="52308"/>
                    <a:pt x="361" y="52449"/>
                  </a:cubicBezTo>
                  <a:lnTo>
                    <a:pt x="518" y="52402"/>
                  </a:lnTo>
                  <a:cubicBezTo>
                    <a:pt x="235" y="51139"/>
                    <a:pt x="297" y="49789"/>
                    <a:pt x="706" y="48471"/>
                  </a:cubicBezTo>
                  <a:cubicBezTo>
                    <a:pt x="1122" y="47131"/>
                    <a:pt x="1858" y="45882"/>
                    <a:pt x="2847" y="44871"/>
                  </a:cubicBezTo>
                  <a:cubicBezTo>
                    <a:pt x="3609" y="44094"/>
                    <a:pt x="4486" y="43443"/>
                    <a:pt x="5499" y="42910"/>
                  </a:cubicBezTo>
                  <a:cubicBezTo>
                    <a:pt x="5774" y="42674"/>
                    <a:pt x="6047" y="42439"/>
                    <a:pt x="6322" y="42204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6" name="Google Shape;663;g2ed3e765ec3_0_36"/>
            <p:cNvSpPr/>
            <p:nvPr/>
          </p:nvSpPr>
          <p:spPr>
            <a:xfrm rot="1263000">
              <a:off x="7010640" y="961920"/>
              <a:ext cx="1560240" cy="1455120"/>
            </a:xfrm>
            <a:custGeom>
              <a:avLst/>
              <a:gdLst/>
              <a:ahLst/>
              <a:rect l="l" t="t" r="r" b="b"/>
              <a:pathLst>
                <a:path w="57266" h="53412">
                  <a:moveTo>
                    <a:pt x="56842" y="0"/>
                  </a:moveTo>
                  <a:cubicBezTo>
                    <a:pt x="56339" y="2235"/>
                    <a:pt x="55625" y="4462"/>
                    <a:pt x="54714" y="6627"/>
                  </a:cubicBezTo>
                  <a:cubicBezTo>
                    <a:pt x="54330" y="7546"/>
                    <a:pt x="53884" y="8502"/>
                    <a:pt x="53240" y="9287"/>
                  </a:cubicBezTo>
                  <a:cubicBezTo>
                    <a:pt x="51900" y="10910"/>
                    <a:pt x="49718" y="11852"/>
                    <a:pt x="46572" y="12151"/>
                  </a:cubicBezTo>
                  <a:cubicBezTo>
                    <a:pt x="45999" y="12205"/>
                    <a:pt x="45420" y="12245"/>
                    <a:pt x="44840" y="12260"/>
                  </a:cubicBezTo>
                  <a:cubicBezTo>
                    <a:pt x="44525" y="12275"/>
                    <a:pt x="44218" y="12275"/>
                    <a:pt x="43906" y="12275"/>
                  </a:cubicBezTo>
                  <a:cubicBezTo>
                    <a:pt x="42548" y="12275"/>
                    <a:pt x="41184" y="12181"/>
                    <a:pt x="39834" y="11985"/>
                  </a:cubicBezTo>
                  <a:cubicBezTo>
                    <a:pt x="39088" y="11884"/>
                    <a:pt x="38328" y="11742"/>
                    <a:pt x="37591" y="11601"/>
                  </a:cubicBezTo>
                  <a:cubicBezTo>
                    <a:pt x="37535" y="11594"/>
                    <a:pt x="37488" y="11586"/>
                    <a:pt x="37433" y="11579"/>
                  </a:cubicBezTo>
                  <a:cubicBezTo>
                    <a:pt x="37403" y="11569"/>
                    <a:pt x="37371" y="11569"/>
                    <a:pt x="37339" y="11562"/>
                  </a:cubicBezTo>
                  <a:cubicBezTo>
                    <a:pt x="35967" y="11358"/>
                    <a:pt x="34540" y="11146"/>
                    <a:pt x="33073" y="11115"/>
                  </a:cubicBezTo>
                  <a:lnTo>
                    <a:pt x="32751" y="11115"/>
                  </a:lnTo>
                  <a:cubicBezTo>
                    <a:pt x="30311" y="11115"/>
                    <a:pt x="28060" y="11750"/>
                    <a:pt x="26695" y="12840"/>
                  </a:cubicBezTo>
                  <a:lnTo>
                    <a:pt x="26655" y="12872"/>
                  </a:lnTo>
                  <a:lnTo>
                    <a:pt x="26616" y="12879"/>
                  </a:lnTo>
                  <a:cubicBezTo>
                    <a:pt x="26295" y="12981"/>
                    <a:pt x="25974" y="13075"/>
                    <a:pt x="25667" y="13162"/>
                  </a:cubicBezTo>
                  <a:cubicBezTo>
                    <a:pt x="25047" y="13343"/>
                    <a:pt x="24450" y="13523"/>
                    <a:pt x="23871" y="13712"/>
                  </a:cubicBezTo>
                  <a:cubicBezTo>
                    <a:pt x="23095" y="14009"/>
                    <a:pt x="22349" y="14331"/>
                    <a:pt x="21643" y="14747"/>
                  </a:cubicBezTo>
                  <a:cubicBezTo>
                    <a:pt x="20568" y="15374"/>
                    <a:pt x="19714" y="16135"/>
                    <a:pt x="19109" y="17021"/>
                  </a:cubicBezTo>
                  <a:cubicBezTo>
                    <a:pt x="18787" y="17492"/>
                    <a:pt x="18537" y="17995"/>
                    <a:pt x="18356" y="18520"/>
                  </a:cubicBezTo>
                  <a:cubicBezTo>
                    <a:pt x="17618" y="20740"/>
                    <a:pt x="18294" y="23407"/>
                    <a:pt x="18842" y="25548"/>
                  </a:cubicBezTo>
                  <a:cubicBezTo>
                    <a:pt x="18897" y="25783"/>
                    <a:pt x="18961" y="26011"/>
                    <a:pt x="19015" y="26231"/>
                  </a:cubicBezTo>
                  <a:cubicBezTo>
                    <a:pt x="19932" y="30036"/>
                    <a:pt x="19877" y="33519"/>
                    <a:pt x="18850" y="36601"/>
                  </a:cubicBezTo>
                  <a:cubicBezTo>
                    <a:pt x="18490" y="37676"/>
                    <a:pt x="18049" y="38555"/>
                    <a:pt x="17532" y="39244"/>
                  </a:cubicBezTo>
                  <a:cubicBezTo>
                    <a:pt x="17447" y="39355"/>
                    <a:pt x="17353" y="39465"/>
                    <a:pt x="17266" y="39574"/>
                  </a:cubicBezTo>
                  <a:cubicBezTo>
                    <a:pt x="17172" y="39677"/>
                    <a:pt x="17070" y="39786"/>
                    <a:pt x="16976" y="39881"/>
                  </a:cubicBezTo>
                  <a:cubicBezTo>
                    <a:pt x="16873" y="39982"/>
                    <a:pt x="16764" y="40076"/>
                    <a:pt x="16654" y="40163"/>
                  </a:cubicBezTo>
                  <a:cubicBezTo>
                    <a:pt x="16575" y="40225"/>
                    <a:pt x="16489" y="40297"/>
                    <a:pt x="16411" y="40351"/>
                  </a:cubicBezTo>
                  <a:cubicBezTo>
                    <a:pt x="16144" y="40609"/>
                    <a:pt x="15869" y="40837"/>
                    <a:pt x="15572" y="41025"/>
                  </a:cubicBezTo>
                  <a:cubicBezTo>
                    <a:pt x="14841" y="41496"/>
                    <a:pt x="14073" y="41810"/>
                    <a:pt x="13305" y="42038"/>
                  </a:cubicBezTo>
                  <a:cubicBezTo>
                    <a:pt x="13635" y="41974"/>
                    <a:pt x="13972" y="41897"/>
                    <a:pt x="14301" y="41803"/>
                  </a:cubicBezTo>
                  <a:cubicBezTo>
                    <a:pt x="15030" y="41598"/>
                    <a:pt x="15743" y="41308"/>
                    <a:pt x="16427" y="40869"/>
                  </a:cubicBezTo>
                  <a:cubicBezTo>
                    <a:pt x="16741" y="40673"/>
                    <a:pt x="17031" y="40445"/>
                    <a:pt x="17296" y="40171"/>
                  </a:cubicBezTo>
                  <a:cubicBezTo>
                    <a:pt x="17375" y="40101"/>
                    <a:pt x="17447" y="40022"/>
                    <a:pt x="17517" y="39943"/>
                  </a:cubicBezTo>
                  <a:cubicBezTo>
                    <a:pt x="17603" y="39849"/>
                    <a:pt x="17690" y="39754"/>
                    <a:pt x="17767" y="39653"/>
                  </a:cubicBezTo>
                  <a:cubicBezTo>
                    <a:pt x="17854" y="39551"/>
                    <a:pt x="17933" y="39442"/>
                    <a:pt x="18012" y="39331"/>
                  </a:cubicBezTo>
                  <a:cubicBezTo>
                    <a:pt x="18505" y="38632"/>
                    <a:pt x="18921" y="37770"/>
                    <a:pt x="19266" y="36735"/>
                  </a:cubicBezTo>
                  <a:cubicBezTo>
                    <a:pt x="20326" y="33581"/>
                    <a:pt x="20380" y="30012"/>
                    <a:pt x="19439" y="26130"/>
                  </a:cubicBezTo>
                  <a:cubicBezTo>
                    <a:pt x="19384" y="25909"/>
                    <a:pt x="19330" y="25674"/>
                    <a:pt x="19266" y="25439"/>
                  </a:cubicBezTo>
                  <a:cubicBezTo>
                    <a:pt x="18733" y="23353"/>
                    <a:pt x="18074" y="20757"/>
                    <a:pt x="18772" y="18661"/>
                  </a:cubicBezTo>
                  <a:cubicBezTo>
                    <a:pt x="18936" y="18175"/>
                    <a:pt x="19171" y="17705"/>
                    <a:pt x="19471" y="17274"/>
                  </a:cubicBezTo>
                  <a:cubicBezTo>
                    <a:pt x="20036" y="16441"/>
                    <a:pt x="20843" y="15720"/>
                    <a:pt x="21862" y="15124"/>
                  </a:cubicBezTo>
                  <a:cubicBezTo>
                    <a:pt x="22396" y="14817"/>
                    <a:pt x="22944" y="14559"/>
                    <a:pt x="23526" y="14323"/>
                  </a:cubicBezTo>
                  <a:cubicBezTo>
                    <a:pt x="24240" y="14026"/>
                    <a:pt x="24993" y="13774"/>
                    <a:pt x="25768" y="13508"/>
                  </a:cubicBezTo>
                  <a:cubicBezTo>
                    <a:pt x="25966" y="13444"/>
                    <a:pt x="26169" y="13375"/>
                    <a:pt x="26373" y="13303"/>
                  </a:cubicBezTo>
                  <a:lnTo>
                    <a:pt x="26412" y="13288"/>
                  </a:lnTo>
                  <a:lnTo>
                    <a:pt x="26444" y="13264"/>
                  </a:lnTo>
                  <a:cubicBezTo>
                    <a:pt x="27785" y="12096"/>
                    <a:pt x="29997" y="11420"/>
                    <a:pt x="32444" y="11420"/>
                  </a:cubicBezTo>
                  <a:cubicBezTo>
                    <a:pt x="32625" y="11420"/>
                    <a:pt x="32806" y="11420"/>
                    <a:pt x="32986" y="11428"/>
                  </a:cubicBezTo>
                  <a:cubicBezTo>
                    <a:pt x="34547" y="11492"/>
                    <a:pt x="36053" y="11767"/>
                    <a:pt x="37512" y="12040"/>
                  </a:cubicBezTo>
                  <a:cubicBezTo>
                    <a:pt x="37535" y="12040"/>
                    <a:pt x="37567" y="12049"/>
                    <a:pt x="37599" y="12057"/>
                  </a:cubicBezTo>
                  <a:cubicBezTo>
                    <a:pt x="38312" y="12181"/>
                    <a:pt x="39050" y="12315"/>
                    <a:pt x="39772" y="12426"/>
                  </a:cubicBezTo>
                  <a:cubicBezTo>
                    <a:pt x="41144" y="12622"/>
                    <a:pt x="42533" y="12716"/>
                    <a:pt x="43906" y="12716"/>
                  </a:cubicBezTo>
                  <a:cubicBezTo>
                    <a:pt x="44218" y="12716"/>
                    <a:pt x="44540" y="12716"/>
                    <a:pt x="44855" y="12699"/>
                  </a:cubicBezTo>
                  <a:cubicBezTo>
                    <a:pt x="45442" y="12684"/>
                    <a:pt x="46031" y="12644"/>
                    <a:pt x="46611" y="12590"/>
                  </a:cubicBezTo>
                  <a:cubicBezTo>
                    <a:pt x="48078" y="12448"/>
                    <a:pt x="49311" y="12181"/>
                    <a:pt x="50369" y="11782"/>
                  </a:cubicBezTo>
                  <a:cubicBezTo>
                    <a:pt x="51702" y="11272"/>
                    <a:pt x="52784" y="10526"/>
                    <a:pt x="53577" y="9562"/>
                  </a:cubicBezTo>
                  <a:cubicBezTo>
                    <a:pt x="54260" y="8738"/>
                    <a:pt x="54724" y="7749"/>
                    <a:pt x="55123" y="6800"/>
                  </a:cubicBezTo>
                  <a:cubicBezTo>
                    <a:pt x="56041" y="4613"/>
                    <a:pt x="56763" y="2353"/>
                    <a:pt x="57265" y="94"/>
                  </a:cubicBezTo>
                  <a:lnTo>
                    <a:pt x="56842" y="0"/>
                  </a:lnTo>
                  <a:close/>
                  <a:moveTo>
                    <a:pt x="5264" y="43505"/>
                  </a:moveTo>
                  <a:lnTo>
                    <a:pt x="5264" y="43505"/>
                  </a:lnTo>
                  <a:cubicBezTo>
                    <a:pt x="4251" y="44038"/>
                    <a:pt x="3374" y="44689"/>
                    <a:pt x="2612" y="45466"/>
                  </a:cubicBezTo>
                  <a:cubicBezTo>
                    <a:pt x="1623" y="46477"/>
                    <a:pt x="887" y="47726"/>
                    <a:pt x="471" y="49066"/>
                  </a:cubicBezTo>
                  <a:cubicBezTo>
                    <a:pt x="62" y="50384"/>
                    <a:pt x="0" y="51734"/>
                    <a:pt x="283" y="52997"/>
                  </a:cubicBezTo>
                  <a:cubicBezTo>
                    <a:pt x="315" y="53138"/>
                    <a:pt x="352" y="53280"/>
                    <a:pt x="392" y="53411"/>
                  </a:cubicBezTo>
                  <a:lnTo>
                    <a:pt x="541" y="53374"/>
                  </a:lnTo>
                  <a:cubicBezTo>
                    <a:pt x="236" y="52157"/>
                    <a:pt x="258" y="50862"/>
                    <a:pt x="588" y="49584"/>
                  </a:cubicBezTo>
                  <a:cubicBezTo>
                    <a:pt x="934" y="48274"/>
                    <a:pt x="1593" y="47042"/>
                    <a:pt x="2487" y="46022"/>
                  </a:cubicBezTo>
                  <a:cubicBezTo>
                    <a:pt x="3020" y="45419"/>
                    <a:pt x="3617" y="44885"/>
                    <a:pt x="4291" y="44414"/>
                  </a:cubicBezTo>
                  <a:cubicBezTo>
                    <a:pt x="4605" y="44102"/>
                    <a:pt x="4935" y="43802"/>
                    <a:pt x="5264" y="43505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7" name="Google Shape;664;g2ed3e765ec3_0_36"/>
            <p:cNvSpPr/>
            <p:nvPr/>
          </p:nvSpPr>
          <p:spPr>
            <a:xfrm rot="1263000">
              <a:off x="7018560" y="943560"/>
              <a:ext cx="1535040" cy="1481760"/>
            </a:xfrm>
            <a:custGeom>
              <a:avLst/>
              <a:gdLst/>
              <a:ahLst/>
              <a:rect l="l" t="t" r="r" b="b"/>
              <a:pathLst>
                <a:path w="56340" h="54385">
                  <a:moveTo>
                    <a:pt x="55908" y="0"/>
                  </a:moveTo>
                  <a:cubicBezTo>
                    <a:pt x="55430" y="2173"/>
                    <a:pt x="54731" y="4330"/>
                    <a:pt x="53830" y="6424"/>
                  </a:cubicBezTo>
                  <a:cubicBezTo>
                    <a:pt x="53453" y="7311"/>
                    <a:pt x="53013" y="8237"/>
                    <a:pt x="52386" y="9005"/>
                  </a:cubicBezTo>
                  <a:cubicBezTo>
                    <a:pt x="51075" y="10605"/>
                    <a:pt x="49044" y="11547"/>
                    <a:pt x="45992" y="11955"/>
                  </a:cubicBezTo>
                  <a:cubicBezTo>
                    <a:pt x="45442" y="12025"/>
                    <a:pt x="44878" y="12081"/>
                    <a:pt x="44322" y="12119"/>
                  </a:cubicBezTo>
                  <a:cubicBezTo>
                    <a:pt x="43693" y="12166"/>
                    <a:pt x="43051" y="12191"/>
                    <a:pt x="42415" y="12191"/>
                  </a:cubicBezTo>
                  <a:cubicBezTo>
                    <a:pt x="41442" y="12191"/>
                    <a:pt x="40463" y="12136"/>
                    <a:pt x="39489" y="12034"/>
                  </a:cubicBezTo>
                  <a:cubicBezTo>
                    <a:pt x="38721" y="11955"/>
                    <a:pt x="37929" y="11837"/>
                    <a:pt x="37168" y="11727"/>
                  </a:cubicBezTo>
                  <a:cubicBezTo>
                    <a:pt x="37129" y="11720"/>
                    <a:pt x="37097" y="11712"/>
                    <a:pt x="37057" y="11712"/>
                  </a:cubicBezTo>
                  <a:cubicBezTo>
                    <a:pt x="37010" y="11705"/>
                    <a:pt x="36955" y="11695"/>
                    <a:pt x="36908" y="11688"/>
                  </a:cubicBezTo>
                  <a:cubicBezTo>
                    <a:pt x="35622" y="11547"/>
                    <a:pt x="34297" y="11406"/>
                    <a:pt x="32932" y="11398"/>
                  </a:cubicBezTo>
                  <a:lnTo>
                    <a:pt x="32853" y="11398"/>
                  </a:lnTo>
                  <a:cubicBezTo>
                    <a:pt x="30374" y="11398"/>
                    <a:pt x="28131" y="11987"/>
                    <a:pt x="26702" y="13023"/>
                  </a:cubicBezTo>
                  <a:lnTo>
                    <a:pt x="26672" y="13045"/>
                  </a:lnTo>
                  <a:lnTo>
                    <a:pt x="26633" y="13060"/>
                  </a:lnTo>
                  <a:cubicBezTo>
                    <a:pt x="26209" y="13171"/>
                    <a:pt x="25786" y="13273"/>
                    <a:pt x="25377" y="13375"/>
                  </a:cubicBezTo>
                  <a:cubicBezTo>
                    <a:pt x="24906" y="13501"/>
                    <a:pt x="24436" y="13610"/>
                    <a:pt x="23980" y="13736"/>
                  </a:cubicBezTo>
                  <a:cubicBezTo>
                    <a:pt x="23056" y="14026"/>
                    <a:pt x="22161" y="14348"/>
                    <a:pt x="21314" y="14779"/>
                  </a:cubicBezTo>
                  <a:cubicBezTo>
                    <a:pt x="20130" y="15384"/>
                    <a:pt x="19189" y="16152"/>
                    <a:pt x="18505" y="17054"/>
                  </a:cubicBezTo>
                  <a:cubicBezTo>
                    <a:pt x="18144" y="17532"/>
                    <a:pt x="17861" y="18049"/>
                    <a:pt x="17651" y="18599"/>
                  </a:cubicBezTo>
                  <a:cubicBezTo>
                    <a:pt x="16803" y="20873"/>
                    <a:pt x="17447" y="23566"/>
                    <a:pt x="18003" y="25942"/>
                  </a:cubicBezTo>
                  <a:cubicBezTo>
                    <a:pt x="18067" y="26184"/>
                    <a:pt x="18121" y="26427"/>
                    <a:pt x="18176" y="26655"/>
                  </a:cubicBezTo>
                  <a:cubicBezTo>
                    <a:pt x="19070" y="30656"/>
                    <a:pt x="18921" y="34304"/>
                    <a:pt x="17737" y="37497"/>
                  </a:cubicBezTo>
                  <a:cubicBezTo>
                    <a:pt x="17415" y="38367"/>
                    <a:pt x="17046" y="39105"/>
                    <a:pt x="16630" y="39709"/>
                  </a:cubicBezTo>
                  <a:cubicBezTo>
                    <a:pt x="16544" y="39834"/>
                    <a:pt x="16466" y="39952"/>
                    <a:pt x="16380" y="40062"/>
                  </a:cubicBezTo>
                  <a:cubicBezTo>
                    <a:pt x="16286" y="40171"/>
                    <a:pt x="16199" y="40282"/>
                    <a:pt x="16105" y="40391"/>
                  </a:cubicBezTo>
                  <a:cubicBezTo>
                    <a:pt x="16003" y="40493"/>
                    <a:pt x="15909" y="40594"/>
                    <a:pt x="15807" y="40698"/>
                  </a:cubicBezTo>
                  <a:cubicBezTo>
                    <a:pt x="15696" y="40792"/>
                    <a:pt x="15595" y="40886"/>
                    <a:pt x="15486" y="40980"/>
                  </a:cubicBezTo>
                  <a:cubicBezTo>
                    <a:pt x="15423" y="41027"/>
                    <a:pt x="15359" y="41074"/>
                    <a:pt x="15297" y="41121"/>
                  </a:cubicBezTo>
                  <a:cubicBezTo>
                    <a:pt x="15047" y="41364"/>
                    <a:pt x="14780" y="41583"/>
                    <a:pt x="14482" y="41780"/>
                  </a:cubicBezTo>
                  <a:cubicBezTo>
                    <a:pt x="13690" y="42298"/>
                    <a:pt x="12865" y="42643"/>
                    <a:pt x="12035" y="42893"/>
                  </a:cubicBezTo>
                  <a:cubicBezTo>
                    <a:pt x="12379" y="42823"/>
                    <a:pt x="12724" y="42737"/>
                    <a:pt x="13070" y="42635"/>
                  </a:cubicBezTo>
                  <a:cubicBezTo>
                    <a:pt x="13838" y="42407"/>
                    <a:pt x="14606" y="42093"/>
                    <a:pt x="15337" y="41622"/>
                  </a:cubicBezTo>
                  <a:cubicBezTo>
                    <a:pt x="15634" y="41434"/>
                    <a:pt x="15909" y="41206"/>
                    <a:pt x="16176" y="40948"/>
                  </a:cubicBezTo>
                  <a:cubicBezTo>
                    <a:pt x="16239" y="40886"/>
                    <a:pt x="16301" y="40822"/>
                    <a:pt x="16365" y="40752"/>
                  </a:cubicBezTo>
                  <a:cubicBezTo>
                    <a:pt x="16449" y="40658"/>
                    <a:pt x="16536" y="40564"/>
                    <a:pt x="16615" y="40463"/>
                  </a:cubicBezTo>
                  <a:cubicBezTo>
                    <a:pt x="16702" y="40359"/>
                    <a:pt x="16788" y="40250"/>
                    <a:pt x="16866" y="40141"/>
                  </a:cubicBezTo>
                  <a:cubicBezTo>
                    <a:pt x="16945" y="40030"/>
                    <a:pt x="17024" y="39920"/>
                    <a:pt x="17101" y="39804"/>
                  </a:cubicBezTo>
                  <a:cubicBezTo>
                    <a:pt x="17494" y="39199"/>
                    <a:pt x="17839" y="38476"/>
                    <a:pt x="18144" y="37654"/>
                  </a:cubicBezTo>
                  <a:cubicBezTo>
                    <a:pt x="19368" y="34374"/>
                    <a:pt x="19518" y="30648"/>
                    <a:pt x="18599" y="26561"/>
                  </a:cubicBezTo>
                  <a:cubicBezTo>
                    <a:pt x="18552" y="26333"/>
                    <a:pt x="18490" y="26090"/>
                    <a:pt x="18436" y="25840"/>
                  </a:cubicBezTo>
                  <a:cubicBezTo>
                    <a:pt x="17886" y="23526"/>
                    <a:pt x="17267" y="20905"/>
                    <a:pt x="18067" y="18748"/>
                  </a:cubicBezTo>
                  <a:cubicBezTo>
                    <a:pt x="18255" y="18238"/>
                    <a:pt x="18520" y="17760"/>
                    <a:pt x="18859" y="17313"/>
                  </a:cubicBezTo>
                  <a:cubicBezTo>
                    <a:pt x="19501" y="16466"/>
                    <a:pt x="20396" y="15743"/>
                    <a:pt x="21518" y="15171"/>
                  </a:cubicBezTo>
                  <a:cubicBezTo>
                    <a:pt x="22192" y="14826"/>
                    <a:pt x="22898" y="14551"/>
                    <a:pt x="23636" y="14309"/>
                  </a:cubicBezTo>
                  <a:cubicBezTo>
                    <a:pt x="24215" y="14120"/>
                    <a:pt x="24812" y="13940"/>
                    <a:pt x="25432" y="13759"/>
                  </a:cubicBezTo>
                  <a:cubicBezTo>
                    <a:pt x="25739" y="13672"/>
                    <a:pt x="26060" y="13578"/>
                    <a:pt x="26381" y="13476"/>
                  </a:cubicBezTo>
                  <a:lnTo>
                    <a:pt x="26420" y="13469"/>
                  </a:lnTo>
                  <a:lnTo>
                    <a:pt x="26460" y="13437"/>
                  </a:lnTo>
                  <a:cubicBezTo>
                    <a:pt x="27825" y="12347"/>
                    <a:pt x="30076" y="11712"/>
                    <a:pt x="32516" y="11712"/>
                  </a:cubicBezTo>
                  <a:lnTo>
                    <a:pt x="32838" y="11712"/>
                  </a:lnTo>
                  <a:cubicBezTo>
                    <a:pt x="34305" y="11743"/>
                    <a:pt x="35732" y="11955"/>
                    <a:pt x="37104" y="12159"/>
                  </a:cubicBezTo>
                  <a:cubicBezTo>
                    <a:pt x="37136" y="12166"/>
                    <a:pt x="37168" y="12166"/>
                    <a:pt x="37198" y="12176"/>
                  </a:cubicBezTo>
                  <a:cubicBezTo>
                    <a:pt x="37936" y="12285"/>
                    <a:pt x="38697" y="12394"/>
                    <a:pt x="39442" y="12473"/>
                  </a:cubicBezTo>
                  <a:cubicBezTo>
                    <a:pt x="40431" y="12575"/>
                    <a:pt x="41427" y="12629"/>
                    <a:pt x="42408" y="12629"/>
                  </a:cubicBezTo>
                  <a:cubicBezTo>
                    <a:pt x="43067" y="12629"/>
                    <a:pt x="43710" y="12607"/>
                    <a:pt x="44352" y="12560"/>
                  </a:cubicBezTo>
                  <a:cubicBezTo>
                    <a:pt x="44917" y="12520"/>
                    <a:pt x="45490" y="12465"/>
                    <a:pt x="46047" y="12386"/>
                  </a:cubicBezTo>
                  <a:cubicBezTo>
                    <a:pt x="47459" y="12198"/>
                    <a:pt x="48635" y="11908"/>
                    <a:pt x="49648" y="11485"/>
                  </a:cubicBezTo>
                  <a:cubicBezTo>
                    <a:pt x="50927" y="10959"/>
                    <a:pt x="51962" y="10214"/>
                    <a:pt x="52730" y="9280"/>
                  </a:cubicBezTo>
                  <a:cubicBezTo>
                    <a:pt x="53389" y="8472"/>
                    <a:pt x="53845" y="7516"/>
                    <a:pt x="54236" y="6597"/>
                  </a:cubicBezTo>
                  <a:cubicBezTo>
                    <a:pt x="55138" y="4479"/>
                    <a:pt x="55854" y="2292"/>
                    <a:pt x="56339" y="102"/>
                  </a:cubicBezTo>
                  <a:lnTo>
                    <a:pt x="55908" y="0"/>
                  </a:lnTo>
                  <a:close/>
                  <a:moveTo>
                    <a:pt x="4056" y="45011"/>
                  </a:moveTo>
                  <a:lnTo>
                    <a:pt x="4056" y="45011"/>
                  </a:lnTo>
                  <a:cubicBezTo>
                    <a:pt x="3382" y="45482"/>
                    <a:pt x="2785" y="46016"/>
                    <a:pt x="2252" y="46619"/>
                  </a:cubicBezTo>
                  <a:cubicBezTo>
                    <a:pt x="1358" y="47639"/>
                    <a:pt x="699" y="48871"/>
                    <a:pt x="353" y="50181"/>
                  </a:cubicBezTo>
                  <a:cubicBezTo>
                    <a:pt x="23" y="51459"/>
                    <a:pt x="1" y="52754"/>
                    <a:pt x="306" y="53971"/>
                  </a:cubicBezTo>
                  <a:cubicBezTo>
                    <a:pt x="338" y="54112"/>
                    <a:pt x="377" y="54244"/>
                    <a:pt x="424" y="54385"/>
                  </a:cubicBezTo>
                  <a:lnTo>
                    <a:pt x="565" y="54338"/>
                  </a:lnTo>
                  <a:cubicBezTo>
                    <a:pt x="244" y="53186"/>
                    <a:pt x="212" y="51930"/>
                    <a:pt x="479" y="50699"/>
                  </a:cubicBezTo>
                  <a:cubicBezTo>
                    <a:pt x="754" y="49428"/>
                    <a:pt x="1326" y="48212"/>
                    <a:pt x="2126" y="47176"/>
                  </a:cubicBezTo>
                  <a:cubicBezTo>
                    <a:pt x="2386" y="46847"/>
                    <a:pt x="2668" y="46534"/>
                    <a:pt x="2966" y="46235"/>
                  </a:cubicBezTo>
                  <a:cubicBezTo>
                    <a:pt x="3303" y="45804"/>
                    <a:pt x="3672" y="45395"/>
                    <a:pt x="4056" y="4501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8" name="Google Shape;665;g2ed3e765ec3_0_36"/>
            <p:cNvSpPr/>
            <p:nvPr/>
          </p:nvSpPr>
          <p:spPr>
            <a:xfrm rot="1263000">
              <a:off x="7025760" y="925560"/>
              <a:ext cx="1510200" cy="1508040"/>
            </a:xfrm>
            <a:custGeom>
              <a:avLst/>
              <a:gdLst/>
              <a:ahLst/>
              <a:rect l="l" t="t" r="r" b="b"/>
              <a:pathLst>
                <a:path w="55430" h="55351">
                  <a:moveTo>
                    <a:pt x="54999" y="0"/>
                  </a:moveTo>
                  <a:cubicBezTo>
                    <a:pt x="54536" y="2095"/>
                    <a:pt x="53854" y="4189"/>
                    <a:pt x="52967" y="6222"/>
                  </a:cubicBezTo>
                  <a:cubicBezTo>
                    <a:pt x="52598" y="7069"/>
                    <a:pt x="52175" y="7954"/>
                    <a:pt x="51563" y="8707"/>
                  </a:cubicBezTo>
                  <a:cubicBezTo>
                    <a:pt x="50292" y="10278"/>
                    <a:pt x="48347" y="11241"/>
                    <a:pt x="45437" y="11744"/>
                  </a:cubicBezTo>
                  <a:cubicBezTo>
                    <a:pt x="44911" y="11838"/>
                    <a:pt x="44369" y="11917"/>
                    <a:pt x="43836" y="11972"/>
                  </a:cubicBezTo>
                  <a:cubicBezTo>
                    <a:pt x="42878" y="12081"/>
                    <a:pt x="41907" y="12136"/>
                    <a:pt x="40933" y="12136"/>
                  </a:cubicBezTo>
                  <a:cubicBezTo>
                    <a:pt x="40337" y="12136"/>
                    <a:pt x="39749" y="12113"/>
                    <a:pt x="39160" y="12074"/>
                  </a:cubicBezTo>
                  <a:cubicBezTo>
                    <a:pt x="38360" y="12027"/>
                    <a:pt x="37577" y="11940"/>
                    <a:pt x="36744" y="11846"/>
                  </a:cubicBezTo>
                  <a:lnTo>
                    <a:pt x="36737" y="11846"/>
                  </a:lnTo>
                  <a:cubicBezTo>
                    <a:pt x="36643" y="11838"/>
                    <a:pt x="36556" y="11831"/>
                    <a:pt x="36462" y="11823"/>
                  </a:cubicBezTo>
                  <a:cubicBezTo>
                    <a:pt x="35395" y="11744"/>
                    <a:pt x="34289" y="11665"/>
                    <a:pt x="33160" y="11665"/>
                  </a:cubicBezTo>
                  <a:cubicBezTo>
                    <a:pt x="33051" y="11665"/>
                    <a:pt x="32932" y="11673"/>
                    <a:pt x="32815" y="11673"/>
                  </a:cubicBezTo>
                  <a:cubicBezTo>
                    <a:pt x="31081" y="11697"/>
                    <a:pt x="29080" y="12200"/>
                    <a:pt x="26704" y="13211"/>
                  </a:cubicBezTo>
                  <a:cubicBezTo>
                    <a:pt x="25708" y="13634"/>
                    <a:pt x="24673" y="13823"/>
                    <a:pt x="23675" y="14011"/>
                  </a:cubicBezTo>
                  <a:cubicBezTo>
                    <a:pt x="23291" y="14082"/>
                    <a:pt x="22907" y="14152"/>
                    <a:pt x="22538" y="14231"/>
                  </a:cubicBezTo>
                  <a:cubicBezTo>
                    <a:pt x="22013" y="14395"/>
                    <a:pt x="21502" y="14591"/>
                    <a:pt x="21009" y="14811"/>
                  </a:cubicBezTo>
                  <a:cubicBezTo>
                    <a:pt x="19721" y="15391"/>
                    <a:pt x="18686" y="16153"/>
                    <a:pt x="17933" y="17078"/>
                  </a:cubicBezTo>
                  <a:cubicBezTo>
                    <a:pt x="17526" y="17565"/>
                    <a:pt x="17204" y="18098"/>
                    <a:pt x="16976" y="18663"/>
                  </a:cubicBezTo>
                  <a:cubicBezTo>
                    <a:pt x="16020" y="21009"/>
                    <a:pt x="16647" y="23840"/>
                    <a:pt x="17197" y="26335"/>
                  </a:cubicBezTo>
                  <a:cubicBezTo>
                    <a:pt x="17251" y="26585"/>
                    <a:pt x="17306" y="26837"/>
                    <a:pt x="17361" y="27080"/>
                  </a:cubicBezTo>
                  <a:cubicBezTo>
                    <a:pt x="18232" y="31299"/>
                    <a:pt x="17997" y="35104"/>
                    <a:pt x="16647" y="38384"/>
                  </a:cubicBezTo>
                  <a:cubicBezTo>
                    <a:pt x="16365" y="39065"/>
                    <a:pt x="16067" y="39662"/>
                    <a:pt x="15753" y="40172"/>
                  </a:cubicBezTo>
                  <a:cubicBezTo>
                    <a:pt x="15674" y="40298"/>
                    <a:pt x="15589" y="40415"/>
                    <a:pt x="15510" y="40534"/>
                  </a:cubicBezTo>
                  <a:cubicBezTo>
                    <a:pt x="15423" y="40658"/>
                    <a:pt x="15337" y="40769"/>
                    <a:pt x="15243" y="40886"/>
                  </a:cubicBezTo>
                  <a:cubicBezTo>
                    <a:pt x="15148" y="40995"/>
                    <a:pt x="15054" y="41106"/>
                    <a:pt x="14960" y="41208"/>
                  </a:cubicBezTo>
                  <a:cubicBezTo>
                    <a:pt x="14858" y="41317"/>
                    <a:pt x="14757" y="41419"/>
                    <a:pt x="14655" y="41513"/>
                  </a:cubicBezTo>
                  <a:cubicBezTo>
                    <a:pt x="14544" y="41616"/>
                    <a:pt x="14435" y="41710"/>
                    <a:pt x="14318" y="41795"/>
                  </a:cubicBezTo>
                  <a:cubicBezTo>
                    <a:pt x="14279" y="41827"/>
                    <a:pt x="14239" y="41852"/>
                    <a:pt x="14200" y="41882"/>
                  </a:cubicBezTo>
                  <a:cubicBezTo>
                    <a:pt x="13964" y="42117"/>
                    <a:pt x="13697" y="42337"/>
                    <a:pt x="13414" y="42526"/>
                  </a:cubicBezTo>
                  <a:cubicBezTo>
                    <a:pt x="12552" y="43106"/>
                    <a:pt x="11643" y="43482"/>
                    <a:pt x="10732" y="43772"/>
                  </a:cubicBezTo>
                  <a:cubicBezTo>
                    <a:pt x="11093" y="43687"/>
                    <a:pt x="11462" y="43593"/>
                    <a:pt x="11824" y="43482"/>
                  </a:cubicBezTo>
                  <a:cubicBezTo>
                    <a:pt x="12654" y="43232"/>
                    <a:pt x="13479" y="42887"/>
                    <a:pt x="14271" y="42369"/>
                  </a:cubicBezTo>
                  <a:cubicBezTo>
                    <a:pt x="14569" y="42172"/>
                    <a:pt x="14836" y="41953"/>
                    <a:pt x="15086" y="41710"/>
                  </a:cubicBezTo>
                  <a:cubicBezTo>
                    <a:pt x="15133" y="41663"/>
                    <a:pt x="15180" y="41607"/>
                    <a:pt x="15227" y="41560"/>
                  </a:cubicBezTo>
                  <a:cubicBezTo>
                    <a:pt x="15322" y="41466"/>
                    <a:pt x="15408" y="41372"/>
                    <a:pt x="15495" y="41270"/>
                  </a:cubicBezTo>
                  <a:cubicBezTo>
                    <a:pt x="15580" y="41168"/>
                    <a:pt x="15666" y="41067"/>
                    <a:pt x="15745" y="40957"/>
                  </a:cubicBezTo>
                  <a:cubicBezTo>
                    <a:pt x="15824" y="40846"/>
                    <a:pt x="15909" y="40730"/>
                    <a:pt x="15981" y="40619"/>
                  </a:cubicBezTo>
                  <a:cubicBezTo>
                    <a:pt x="16067" y="40502"/>
                    <a:pt x="16137" y="40376"/>
                    <a:pt x="16216" y="40259"/>
                  </a:cubicBezTo>
                  <a:cubicBezTo>
                    <a:pt x="16577" y="39662"/>
                    <a:pt x="16843" y="39058"/>
                    <a:pt x="17056" y="38557"/>
                  </a:cubicBezTo>
                  <a:cubicBezTo>
                    <a:pt x="18436" y="35183"/>
                    <a:pt x="18678" y="31292"/>
                    <a:pt x="17784" y="26994"/>
                  </a:cubicBezTo>
                  <a:cubicBezTo>
                    <a:pt x="17737" y="26751"/>
                    <a:pt x="17682" y="26491"/>
                    <a:pt x="17628" y="26233"/>
                  </a:cubicBezTo>
                  <a:cubicBezTo>
                    <a:pt x="17086" y="23808"/>
                    <a:pt x="16474" y="21048"/>
                    <a:pt x="17385" y="18827"/>
                  </a:cubicBezTo>
                  <a:cubicBezTo>
                    <a:pt x="17596" y="18301"/>
                    <a:pt x="17895" y="17808"/>
                    <a:pt x="18272" y="17353"/>
                  </a:cubicBezTo>
                  <a:cubicBezTo>
                    <a:pt x="18985" y="16483"/>
                    <a:pt x="19966" y="15767"/>
                    <a:pt x="21190" y="15212"/>
                  </a:cubicBezTo>
                  <a:cubicBezTo>
                    <a:pt x="22013" y="14843"/>
                    <a:pt x="22875" y="14568"/>
                    <a:pt x="23769" y="14325"/>
                  </a:cubicBezTo>
                  <a:cubicBezTo>
                    <a:pt x="24225" y="14199"/>
                    <a:pt x="24695" y="14090"/>
                    <a:pt x="25166" y="13964"/>
                  </a:cubicBezTo>
                  <a:cubicBezTo>
                    <a:pt x="25575" y="13862"/>
                    <a:pt x="25998" y="13760"/>
                    <a:pt x="26422" y="13649"/>
                  </a:cubicBezTo>
                  <a:lnTo>
                    <a:pt x="26461" y="13634"/>
                  </a:lnTo>
                  <a:lnTo>
                    <a:pt x="26491" y="13612"/>
                  </a:lnTo>
                  <a:cubicBezTo>
                    <a:pt x="27920" y="12576"/>
                    <a:pt x="30163" y="11987"/>
                    <a:pt x="32642" y="11987"/>
                  </a:cubicBezTo>
                  <a:lnTo>
                    <a:pt x="32721" y="11987"/>
                  </a:lnTo>
                  <a:cubicBezTo>
                    <a:pt x="34086" y="11995"/>
                    <a:pt x="35411" y="12136"/>
                    <a:pt x="36697" y="12277"/>
                  </a:cubicBezTo>
                  <a:cubicBezTo>
                    <a:pt x="36744" y="12284"/>
                    <a:pt x="36799" y="12294"/>
                    <a:pt x="36846" y="12301"/>
                  </a:cubicBezTo>
                  <a:cubicBezTo>
                    <a:pt x="37599" y="12379"/>
                    <a:pt x="38377" y="12465"/>
                    <a:pt x="39130" y="12512"/>
                  </a:cubicBezTo>
                  <a:cubicBezTo>
                    <a:pt x="39734" y="12552"/>
                    <a:pt x="40329" y="12576"/>
                    <a:pt x="40933" y="12576"/>
                  </a:cubicBezTo>
                  <a:cubicBezTo>
                    <a:pt x="41922" y="12576"/>
                    <a:pt x="42910" y="12520"/>
                    <a:pt x="43883" y="12411"/>
                  </a:cubicBezTo>
                  <a:cubicBezTo>
                    <a:pt x="44424" y="12356"/>
                    <a:pt x="44974" y="12277"/>
                    <a:pt x="45514" y="12183"/>
                  </a:cubicBezTo>
                  <a:cubicBezTo>
                    <a:pt x="46856" y="11947"/>
                    <a:pt x="47986" y="11618"/>
                    <a:pt x="48950" y="11187"/>
                  </a:cubicBezTo>
                  <a:cubicBezTo>
                    <a:pt x="50166" y="10637"/>
                    <a:pt x="51162" y="9901"/>
                    <a:pt x="51900" y="8990"/>
                  </a:cubicBezTo>
                  <a:cubicBezTo>
                    <a:pt x="52544" y="8190"/>
                    <a:pt x="52990" y="7273"/>
                    <a:pt x="53366" y="6394"/>
                  </a:cubicBezTo>
                  <a:cubicBezTo>
                    <a:pt x="54268" y="4340"/>
                    <a:pt x="54959" y="2222"/>
                    <a:pt x="55430" y="94"/>
                  </a:cubicBezTo>
                  <a:lnTo>
                    <a:pt x="54999" y="0"/>
                  </a:lnTo>
                  <a:close/>
                  <a:moveTo>
                    <a:pt x="2755" y="46824"/>
                  </a:moveTo>
                  <a:lnTo>
                    <a:pt x="2755" y="46824"/>
                  </a:lnTo>
                  <a:cubicBezTo>
                    <a:pt x="2457" y="47123"/>
                    <a:pt x="2175" y="47436"/>
                    <a:pt x="1915" y="47765"/>
                  </a:cubicBezTo>
                  <a:cubicBezTo>
                    <a:pt x="1115" y="48801"/>
                    <a:pt x="543" y="50017"/>
                    <a:pt x="268" y="51288"/>
                  </a:cubicBezTo>
                  <a:cubicBezTo>
                    <a:pt x="1" y="52519"/>
                    <a:pt x="33" y="53775"/>
                    <a:pt x="354" y="54927"/>
                  </a:cubicBezTo>
                  <a:cubicBezTo>
                    <a:pt x="394" y="55068"/>
                    <a:pt x="434" y="55209"/>
                    <a:pt x="481" y="55350"/>
                  </a:cubicBezTo>
                  <a:lnTo>
                    <a:pt x="605" y="55303"/>
                  </a:lnTo>
                  <a:cubicBezTo>
                    <a:pt x="268" y="54198"/>
                    <a:pt x="189" y="52997"/>
                    <a:pt x="386" y="51798"/>
                  </a:cubicBezTo>
                  <a:cubicBezTo>
                    <a:pt x="590" y="50567"/>
                    <a:pt x="1076" y="49365"/>
                    <a:pt x="1798" y="48322"/>
                  </a:cubicBezTo>
                  <a:cubicBezTo>
                    <a:pt x="1821" y="48283"/>
                    <a:pt x="1853" y="48243"/>
                    <a:pt x="1876" y="48206"/>
                  </a:cubicBezTo>
                  <a:cubicBezTo>
                    <a:pt x="2056" y="47852"/>
                    <a:pt x="2260" y="47515"/>
                    <a:pt x="2495" y="47185"/>
                  </a:cubicBezTo>
                  <a:cubicBezTo>
                    <a:pt x="2582" y="47059"/>
                    <a:pt x="2668" y="46942"/>
                    <a:pt x="2755" y="46824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39" name="Google Shape;666;g2ed3e765ec3_0_36"/>
            <p:cNvSpPr/>
            <p:nvPr/>
          </p:nvSpPr>
          <p:spPr>
            <a:xfrm rot="1263000">
              <a:off x="7032600" y="907200"/>
              <a:ext cx="1486080" cy="1534320"/>
            </a:xfrm>
            <a:custGeom>
              <a:avLst/>
              <a:gdLst/>
              <a:ahLst/>
              <a:rect l="l" t="t" r="r" b="b"/>
              <a:pathLst>
                <a:path w="54544" h="56315">
                  <a:moveTo>
                    <a:pt x="54112" y="0"/>
                  </a:moveTo>
                  <a:cubicBezTo>
                    <a:pt x="53674" y="2032"/>
                    <a:pt x="52998" y="4055"/>
                    <a:pt x="52128" y="6017"/>
                  </a:cubicBezTo>
                  <a:cubicBezTo>
                    <a:pt x="51783" y="6793"/>
                    <a:pt x="51350" y="7680"/>
                    <a:pt x="50755" y="8425"/>
                  </a:cubicBezTo>
                  <a:cubicBezTo>
                    <a:pt x="49532" y="9954"/>
                    <a:pt x="47672" y="10942"/>
                    <a:pt x="44902" y="11547"/>
                  </a:cubicBezTo>
                  <a:cubicBezTo>
                    <a:pt x="44394" y="11656"/>
                    <a:pt x="43876" y="11759"/>
                    <a:pt x="43366" y="11836"/>
                  </a:cubicBezTo>
                  <a:cubicBezTo>
                    <a:pt x="42088" y="12032"/>
                    <a:pt x="40777" y="12126"/>
                    <a:pt x="39459" y="12126"/>
                  </a:cubicBezTo>
                  <a:cubicBezTo>
                    <a:pt x="39254" y="12126"/>
                    <a:pt x="39058" y="12126"/>
                    <a:pt x="38855" y="12119"/>
                  </a:cubicBezTo>
                  <a:cubicBezTo>
                    <a:pt x="38063" y="12104"/>
                    <a:pt x="37277" y="12049"/>
                    <a:pt x="36447" y="11995"/>
                  </a:cubicBezTo>
                  <a:cubicBezTo>
                    <a:pt x="36298" y="11985"/>
                    <a:pt x="36148" y="11978"/>
                    <a:pt x="35999" y="11978"/>
                  </a:cubicBezTo>
                  <a:cubicBezTo>
                    <a:pt x="35278" y="11955"/>
                    <a:pt x="34548" y="11931"/>
                    <a:pt x="33804" y="11931"/>
                  </a:cubicBezTo>
                  <a:cubicBezTo>
                    <a:pt x="33442" y="11931"/>
                    <a:pt x="33081" y="11938"/>
                    <a:pt x="32721" y="11955"/>
                  </a:cubicBezTo>
                  <a:cubicBezTo>
                    <a:pt x="30611" y="12025"/>
                    <a:pt x="28421" y="12755"/>
                    <a:pt x="26759" y="13390"/>
                  </a:cubicBezTo>
                  <a:cubicBezTo>
                    <a:pt x="26006" y="13672"/>
                    <a:pt x="25245" y="13838"/>
                    <a:pt x="24485" y="13962"/>
                  </a:cubicBezTo>
                  <a:cubicBezTo>
                    <a:pt x="24123" y="14041"/>
                    <a:pt x="23769" y="14103"/>
                    <a:pt x="23410" y="14175"/>
                  </a:cubicBezTo>
                  <a:cubicBezTo>
                    <a:pt x="22516" y="14339"/>
                    <a:pt x="21582" y="14504"/>
                    <a:pt x="20719" y="14849"/>
                  </a:cubicBezTo>
                  <a:cubicBezTo>
                    <a:pt x="19338" y="15406"/>
                    <a:pt x="18208" y="16159"/>
                    <a:pt x="17378" y="17108"/>
                  </a:cubicBezTo>
                  <a:cubicBezTo>
                    <a:pt x="16937" y="17603"/>
                    <a:pt x="16578" y="18151"/>
                    <a:pt x="16318" y="18740"/>
                  </a:cubicBezTo>
                  <a:cubicBezTo>
                    <a:pt x="15250" y="21148"/>
                    <a:pt x="15872" y="24113"/>
                    <a:pt x="16404" y="26726"/>
                  </a:cubicBezTo>
                  <a:lnTo>
                    <a:pt x="16412" y="26726"/>
                  </a:lnTo>
                  <a:cubicBezTo>
                    <a:pt x="16467" y="26992"/>
                    <a:pt x="16514" y="27259"/>
                    <a:pt x="16568" y="27510"/>
                  </a:cubicBezTo>
                  <a:cubicBezTo>
                    <a:pt x="17425" y="31958"/>
                    <a:pt x="17095" y="35919"/>
                    <a:pt x="15580" y="39284"/>
                  </a:cubicBezTo>
                  <a:cubicBezTo>
                    <a:pt x="15401" y="39685"/>
                    <a:pt x="15173" y="40163"/>
                    <a:pt x="14883" y="40641"/>
                  </a:cubicBezTo>
                  <a:cubicBezTo>
                    <a:pt x="14812" y="40767"/>
                    <a:pt x="14733" y="40893"/>
                    <a:pt x="14648" y="41018"/>
                  </a:cubicBezTo>
                  <a:cubicBezTo>
                    <a:pt x="14561" y="41136"/>
                    <a:pt x="14482" y="41261"/>
                    <a:pt x="14388" y="41379"/>
                  </a:cubicBezTo>
                  <a:cubicBezTo>
                    <a:pt x="14301" y="41496"/>
                    <a:pt x="14215" y="41607"/>
                    <a:pt x="14113" y="41724"/>
                  </a:cubicBezTo>
                  <a:cubicBezTo>
                    <a:pt x="14019" y="41835"/>
                    <a:pt x="13925" y="41944"/>
                    <a:pt x="13823" y="42046"/>
                  </a:cubicBezTo>
                  <a:cubicBezTo>
                    <a:pt x="13722" y="42147"/>
                    <a:pt x="13620" y="42249"/>
                    <a:pt x="13501" y="42353"/>
                  </a:cubicBezTo>
                  <a:cubicBezTo>
                    <a:pt x="13392" y="42447"/>
                    <a:pt x="13274" y="42541"/>
                    <a:pt x="13157" y="42635"/>
                  </a:cubicBezTo>
                  <a:cubicBezTo>
                    <a:pt x="13149" y="42635"/>
                    <a:pt x="13142" y="42642"/>
                    <a:pt x="13132" y="42650"/>
                  </a:cubicBezTo>
                  <a:cubicBezTo>
                    <a:pt x="12897" y="42878"/>
                    <a:pt x="12647" y="43089"/>
                    <a:pt x="12372" y="43277"/>
                  </a:cubicBezTo>
                  <a:cubicBezTo>
                    <a:pt x="11408" y="43943"/>
                    <a:pt x="10387" y="44352"/>
                    <a:pt x="9384" y="44706"/>
                  </a:cubicBezTo>
                  <a:cubicBezTo>
                    <a:pt x="9768" y="44595"/>
                    <a:pt x="10160" y="44486"/>
                    <a:pt x="10544" y="44367"/>
                  </a:cubicBezTo>
                  <a:cubicBezTo>
                    <a:pt x="11455" y="44077"/>
                    <a:pt x="12364" y="43701"/>
                    <a:pt x="13226" y="43121"/>
                  </a:cubicBezTo>
                  <a:cubicBezTo>
                    <a:pt x="13509" y="42932"/>
                    <a:pt x="13776" y="42712"/>
                    <a:pt x="14012" y="42477"/>
                  </a:cubicBezTo>
                  <a:cubicBezTo>
                    <a:pt x="14044" y="42447"/>
                    <a:pt x="14074" y="42415"/>
                    <a:pt x="14106" y="42390"/>
                  </a:cubicBezTo>
                  <a:cubicBezTo>
                    <a:pt x="14200" y="42296"/>
                    <a:pt x="14286" y="42194"/>
                    <a:pt x="14373" y="42100"/>
                  </a:cubicBezTo>
                  <a:cubicBezTo>
                    <a:pt x="14467" y="41999"/>
                    <a:pt x="14554" y="41889"/>
                    <a:pt x="14631" y="41788"/>
                  </a:cubicBezTo>
                  <a:cubicBezTo>
                    <a:pt x="14718" y="41677"/>
                    <a:pt x="14804" y="41567"/>
                    <a:pt x="14883" y="41449"/>
                  </a:cubicBezTo>
                  <a:cubicBezTo>
                    <a:pt x="14960" y="41332"/>
                    <a:pt x="15039" y="41214"/>
                    <a:pt x="15119" y="41097"/>
                  </a:cubicBezTo>
                  <a:cubicBezTo>
                    <a:pt x="15196" y="40971"/>
                    <a:pt x="15275" y="40846"/>
                    <a:pt x="15344" y="40720"/>
                  </a:cubicBezTo>
                  <a:cubicBezTo>
                    <a:pt x="15604" y="40272"/>
                    <a:pt x="15808" y="39841"/>
                    <a:pt x="15981" y="39465"/>
                  </a:cubicBezTo>
                  <a:cubicBezTo>
                    <a:pt x="16781" y="37684"/>
                    <a:pt x="17267" y="35707"/>
                    <a:pt x="17415" y="33606"/>
                  </a:cubicBezTo>
                  <a:cubicBezTo>
                    <a:pt x="17557" y="31659"/>
                    <a:pt x="17415" y="29581"/>
                    <a:pt x="17001" y="27423"/>
                  </a:cubicBezTo>
                  <a:cubicBezTo>
                    <a:pt x="16945" y="27173"/>
                    <a:pt x="16898" y="26905"/>
                    <a:pt x="16836" y="26640"/>
                  </a:cubicBezTo>
                  <a:lnTo>
                    <a:pt x="16836" y="26632"/>
                  </a:lnTo>
                  <a:cubicBezTo>
                    <a:pt x="16310" y="24091"/>
                    <a:pt x="15713" y="21195"/>
                    <a:pt x="16726" y="18921"/>
                  </a:cubicBezTo>
                  <a:cubicBezTo>
                    <a:pt x="16962" y="18371"/>
                    <a:pt x="17299" y="17861"/>
                    <a:pt x="17707" y="17398"/>
                  </a:cubicBezTo>
                  <a:cubicBezTo>
                    <a:pt x="18483" y="16521"/>
                    <a:pt x="19580" y="15783"/>
                    <a:pt x="20883" y="15257"/>
                  </a:cubicBezTo>
                  <a:cubicBezTo>
                    <a:pt x="21354" y="15069"/>
                    <a:pt x="21849" y="14935"/>
                    <a:pt x="22350" y="14826"/>
                  </a:cubicBezTo>
                  <a:cubicBezTo>
                    <a:pt x="22719" y="14747"/>
                    <a:pt x="23103" y="14677"/>
                    <a:pt x="23487" y="14606"/>
                  </a:cubicBezTo>
                  <a:cubicBezTo>
                    <a:pt x="24485" y="14418"/>
                    <a:pt x="25520" y="14229"/>
                    <a:pt x="26516" y="13806"/>
                  </a:cubicBezTo>
                  <a:cubicBezTo>
                    <a:pt x="28892" y="12795"/>
                    <a:pt x="30893" y="12292"/>
                    <a:pt x="32627" y="12268"/>
                  </a:cubicBezTo>
                  <a:cubicBezTo>
                    <a:pt x="32744" y="12268"/>
                    <a:pt x="32863" y="12260"/>
                    <a:pt x="32972" y="12260"/>
                  </a:cubicBezTo>
                  <a:cubicBezTo>
                    <a:pt x="34101" y="12260"/>
                    <a:pt x="35207" y="12339"/>
                    <a:pt x="36274" y="12418"/>
                  </a:cubicBezTo>
                  <a:cubicBezTo>
                    <a:pt x="36368" y="12426"/>
                    <a:pt x="36455" y="12433"/>
                    <a:pt x="36549" y="12441"/>
                  </a:cubicBezTo>
                  <a:cubicBezTo>
                    <a:pt x="37302" y="12495"/>
                    <a:pt x="38087" y="12542"/>
                    <a:pt x="38848" y="12559"/>
                  </a:cubicBezTo>
                  <a:cubicBezTo>
                    <a:pt x="39051" y="12567"/>
                    <a:pt x="39254" y="12567"/>
                    <a:pt x="39459" y="12567"/>
                  </a:cubicBezTo>
                  <a:cubicBezTo>
                    <a:pt x="40800" y="12567"/>
                    <a:pt x="42135" y="12465"/>
                    <a:pt x="43428" y="12268"/>
                  </a:cubicBezTo>
                  <a:cubicBezTo>
                    <a:pt x="43953" y="12190"/>
                    <a:pt x="44479" y="12089"/>
                    <a:pt x="44996" y="11978"/>
                  </a:cubicBezTo>
                  <a:cubicBezTo>
                    <a:pt x="46802" y="11586"/>
                    <a:pt x="49406" y="10818"/>
                    <a:pt x="51092" y="8700"/>
                  </a:cubicBezTo>
                  <a:cubicBezTo>
                    <a:pt x="51727" y="7915"/>
                    <a:pt x="52175" y="6996"/>
                    <a:pt x="52527" y="6196"/>
                  </a:cubicBezTo>
                  <a:cubicBezTo>
                    <a:pt x="53414" y="4204"/>
                    <a:pt x="54090" y="2158"/>
                    <a:pt x="54543" y="94"/>
                  </a:cubicBezTo>
                  <a:lnTo>
                    <a:pt x="54112" y="0"/>
                  </a:lnTo>
                  <a:close/>
                  <a:moveTo>
                    <a:pt x="1688" y="48801"/>
                  </a:moveTo>
                  <a:cubicBezTo>
                    <a:pt x="1665" y="48838"/>
                    <a:pt x="1633" y="48878"/>
                    <a:pt x="1610" y="48917"/>
                  </a:cubicBezTo>
                  <a:cubicBezTo>
                    <a:pt x="888" y="49960"/>
                    <a:pt x="402" y="51162"/>
                    <a:pt x="198" y="52393"/>
                  </a:cubicBezTo>
                  <a:cubicBezTo>
                    <a:pt x="1" y="53592"/>
                    <a:pt x="80" y="54793"/>
                    <a:pt x="417" y="55898"/>
                  </a:cubicBezTo>
                  <a:cubicBezTo>
                    <a:pt x="464" y="56040"/>
                    <a:pt x="511" y="56181"/>
                    <a:pt x="566" y="56314"/>
                  </a:cubicBezTo>
                  <a:lnTo>
                    <a:pt x="677" y="56275"/>
                  </a:lnTo>
                  <a:cubicBezTo>
                    <a:pt x="308" y="55217"/>
                    <a:pt x="189" y="54087"/>
                    <a:pt x="323" y="52911"/>
                  </a:cubicBezTo>
                  <a:cubicBezTo>
                    <a:pt x="434" y="51954"/>
                    <a:pt x="707" y="51003"/>
                    <a:pt x="1140" y="50119"/>
                  </a:cubicBezTo>
                  <a:cubicBezTo>
                    <a:pt x="1289" y="49670"/>
                    <a:pt x="1469" y="49232"/>
                    <a:pt x="1688" y="4880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0" name="Google Shape;667;g2ed3e765ec3_0_36"/>
            <p:cNvSpPr/>
            <p:nvPr/>
          </p:nvSpPr>
          <p:spPr>
            <a:xfrm rot="1263000">
              <a:off x="7039080" y="888480"/>
              <a:ext cx="1461960" cy="1560960"/>
            </a:xfrm>
            <a:custGeom>
              <a:avLst/>
              <a:gdLst/>
              <a:ahLst/>
              <a:rect l="l" t="t" r="r" b="b"/>
              <a:pathLst>
                <a:path w="53656" h="57288">
                  <a:moveTo>
                    <a:pt x="53225" y="0"/>
                  </a:moveTo>
                  <a:cubicBezTo>
                    <a:pt x="52801" y="1970"/>
                    <a:pt x="52150" y="3922"/>
                    <a:pt x="51287" y="5814"/>
                  </a:cubicBezTo>
                  <a:cubicBezTo>
                    <a:pt x="50951" y="6550"/>
                    <a:pt x="50527" y="7405"/>
                    <a:pt x="49947" y="8143"/>
                  </a:cubicBezTo>
                  <a:cubicBezTo>
                    <a:pt x="48761" y="9634"/>
                    <a:pt x="46989" y="10652"/>
                    <a:pt x="44369" y="11351"/>
                  </a:cubicBezTo>
                  <a:cubicBezTo>
                    <a:pt x="43883" y="11485"/>
                    <a:pt x="43388" y="11594"/>
                    <a:pt x="42895" y="11697"/>
                  </a:cubicBezTo>
                  <a:cubicBezTo>
                    <a:pt x="41483" y="11980"/>
                    <a:pt x="40024" y="12136"/>
                    <a:pt x="38548" y="12176"/>
                  </a:cubicBezTo>
                  <a:lnTo>
                    <a:pt x="37906" y="12176"/>
                  </a:lnTo>
                  <a:cubicBezTo>
                    <a:pt x="37341" y="12176"/>
                    <a:pt x="36776" y="12168"/>
                    <a:pt x="36187" y="12144"/>
                  </a:cubicBezTo>
                  <a:cubicBezTo>
                    <a:pt x="35944" y="12151"/>
                    <a:pt x="35701" y="12151"/>
                    <a:pt x="35458" y="12159"/>
                  </a:cubicBezTo>
                  <a:cubicBezTo>
                    <a:pt x="34539" y="12168"/>
                    <a:pt x="33590" y="12176"/>
                    <a:pt x="32617" y="12230"/>
                  </a:cubicBezTo>
                  <a:cubicBezTo>
                    <a:pt x="30625" y="12347"/>
                    <a:pt x="28579" y="12983"/>
                    <a:pt x="26813" y="13563"/>
                  </a:cubicBezTo>
                  <a:cubicBezTo>
                    <a:pt x="26114" y="13798"/>
                    <a:pt x="25401" y="13940"/>
                    <a:pt x="24687" y="14041"/>
                  </a:cubicBezTo>
                  <a:cubicBezTo>
                    <a:pt x="24224" y="14135"/>
                    <a:pt x="23769" y="14199"/>
                    <a:pt x="23315" y="14269"/>
                  </a:cubicBezTo>
                  <a:cubicBezTo>
                    <a:pt x="22357" y="14410"/>
                    <a:pt x="21361" y="14559"/>
                    <a:pt x="20436" y="14888"/>
                  </a:cubicBezTo>
                  <a:cubicBezTo>
                    <a:pt x="18968" y="15416"/>
                    <a:pt x="17722" y="16191"/>
                    <a:pt x="16820" y="17140"/>
                  </a:cubicBezTo>
                  <a:cubicBezTo>
                    <a:pt x="16342" y="17643"/>
                    <a:pt x="15948" y="18208"/>
                    <a:pt x="15666" y="18819"/>
                  </a:cubicBezTo>
                  <a:cubicBezTo>
                    <a:pt x="14489" y="21289"/>
                    <a:pt x="15086" y="24366"/>
                    <a:pt x="15611" y="27071"/>
                  </a:cubicBezTo>
                  <a:lnTo>
                    <a:pt x="15619" y="27126"/>
                  </a:lnTo>
                  <a:cubicBezTo>
                    <a:pt x="15673" y="27401"/>
                    <a:pt x="15730" y="27675"/>
                    <a:pt x="15777" y="27935"/>
                  </a:cubicBezTo>
                  <a:cubicBezTo>
                    <a:pt x="16615" y="32642"/>
                    <a:pt x="16191" y="36759"/>
                    <a:pt x="14513" y="40180"/>
                  </a:cubicBezTo>
                  <a:cubicBezTo>
                    <a:pt x="14372" y="40470"/>
                    <a:pt x="14207" y="40792"/>
                    <a:pt x="14011" y="41121"/>
                  </a:cubicBezTo>
                  <a:cubicBezTo>
                    <a:pt x="13941" y="41255"/>
                    <a:pt x="13862" y="41379"/>
                    <a:pt x="13775" y="41513"/>
                  </a:cubicBezTo>
                  <a:cubicBezTo>
                    <a:pt x="13696" y="41639"/>
                    <a:pt x="13612" y="41756"/>
                    <a:pt x="13525" y="41882"/>
                  </a:cubicBezTo>
                  <a:cubicBezTo>
                    <a:pt x="13439" y="42008"/>
                    <a:pt x="13352" y="42125"/>
                    <a:pt x="13258" y="42244"/>
                  </a:cubicBezTo>
                  <a:cubicBezTo>
                    <a:pt x="13171" y="42360"/>
                    <a:pt x="13069" y="42469"/>
                    <a:pt x="12975" y="42581"/>
                  </a:cubicBezTo>
                  <a:cubicBezTo>
                    <a:pt x="12874" y="42690"/>
                    <a:pt x="12772" y="42799"/>
                    <a:pt x="12670" y="42902"/>
                  </a:cubicBezTo>
                  <a:cubicBezTo>
                    <a:pt x="12559" y="43012"/>
                    <a:pt x="12450" y="43113"/>
                    <a:pt x="12331" y="43207"/>
                  </a:cubicBezTo>
                  <a:cubicBezTo>
                    <a:pt x="12247" y="43279"/>
                    <a:pt x="12160" y="43349"/>
                    <a:pt x="12066" y="43420"/>
                  </a:cubicBezTo>
                  <a:cubicBezTo>
                    <a:pt x="11838" y="43639"/>
                    <a:pt x="11595" y="43844"/>
                    <a:pt x="11328" y="44032"/>
                  </a:cubicBezTo>
                  <a:cubicBezTo>
                    <a:pt x="10214" y="44815"/>
                    <a:pt x="9037" y="45286"/>
                    <a:pt x="7900" y="45734"/>
                  </a:cubicBezTo>
                  <a:cubicBezTo>
                    <a:pt x="8033" y="45687"/>
                    <a:pt x="8167" y="45640"/>
                    <a:pt x="8308" y="45600"/>
                  </a:cubicBezTo>
                  <a:cubicBezTo>
                    <a:pt x="8598" y="45499"/>
                    <a:pt x="8896" y="45405"/>
                    <a:pt x="9195" y="45303"/>
                  </a:cubicBezTo>
                  <a:cubicBezTo>
                    <a:pt x="10198" y="44949"/>
                    <a:pt x="11219" y="44540"/>
                    <a:pt x="12183" y="43874"/>
                  </a:cubicBezTo>
                  <a:cubicBezTo>
                    <a:pt x="12458" y="43686"/>
                    <a:pt x="12708" y="43475"/>
                    <a:pt x="12943" y="43247"/>
                  </a:cubicBezTo>
                  <a:cubicBezTo>
                    <a:pt x="12953" y="43239"/>
                    <a:pt x="12960" y="43232"/>
                    <a:pt x="12960" y="43232"/>
                  </a:cubicBezTo>
                  <a:cubicBezTo>
                    <a:pt x="13062" y="43138"/>
                    <a:pt x="13149" y="43044"/>
                    <a:pt x="13243" y="42940"/>
                  </a:cubicBezTo>
                  <a:cubicBezTo>
                    <a:pt x="13337" y="42838"/>
                    <a:pt x="13423" y="42737"/>
                    <a:pt x="13508" y="42635"/>
                  </a:cubicBezTo>
                  <a:cubicBezTo>
                    <a:pt x="13595" y="42526"/>
                    <a:pt x="13681" y="42415"/>
                    <a:pt x="13768" y="42298"/>
                  </a:cubicBezTo>
                  <a:cubicBezTo>
                    <a:pt x="13855" y="42180"/>
                    <a:pt x="13932" y="42070"/>
                    <a:pt x="14018" y="41952"/>
                  </a:cubicBezTo>
                  <a:cubicBezTo>
                    <a:pt x="14097" y="41827"/>
                    <a:pt x="14177" y="41701"/>
                    <a:pt x="14254" y="41585"/>
                  </a:cubicBezTo>
                  <a:cubicBezTo>
                    <a:pt x="14333" y="41451"/>
                    <a:pt x="14402" y="41325"/>
                    <a:pt x="14474" y="41199"/>
                  </a:cubicBezTo>
                  <a:cubicBezTo>
                    <a:pt x="14647" y="40909"/>
                    <a:pt x="14788" y="40626"/>
                    <a:pt x="14913" y="40376"/>
                  </a:cubicBezTo>
                  <a:cubicBezTo>
                    <a:pt x="16631" y="36869"/>
                    <a:pt x="17063" y="32657"/>
                    <a:pt x="16208" y="27864"/>
                  </a:cubicBezTo>
                  <a:cubicBezTo>
                    <a:pt x="16161" y="27596"/>
                    <a:pt x="16106" y="27323"/>
                    <a:pt x="16050" y="27041"/>
                  </a:cubicBezTo>
                  <a:lnTo>
                    <a:pt x="16042" y="26985"/>
                  </a:lnTo>
                  <a:cubicBezTo>
                    <a:pt x="15502" y="24217"/>
                    <a:pt x="14952" y="21354"/>
                    <a:pt x="16059" y="19008"/>
                  </a:cubicBezTo>
                  <a:cubicBezTo>
                    <a:pt x="16325" y="18443"/>
                    <a:pt x="16694" y="17918"/>
                    <a:pt x="17142" y="17439"/>
                  </a:cubicBezTo>
                  <a:cubicBezTo>
                    <a:pt x="17989" y="16545"/>
                    <a:pt x="19181" y="15807"/>
                    <a:pt x="20585" y="15305"/>
                  </a:cubicBezTo>
                  <a:cubicBezTo>
                    <a:pt x="21472" y="14992"/>
                    <a:pt x="22396" y="14851"/>
                    <a:pt x="23377" y="14700"/>
                  </a:cubicBezTo>
                  <a:cubicBezTo>
                    <a:pt x="23684" y="14663"/>
                    <a:pt x="23989" y="14615"/>
                    <a:pt x="24296" y="14559"/>
                  </a:cubicBezTo>
                  <a:cubicBezTo>
                    <a:pt x="25056" y="14435"/>
                    <a:pt x="25817" y="14269"/>
                    <a:pt x="26570" y="13987"/>
                  </a:cubicBezTo>
                  <a:cubicBezTo>
                    <a:pt x="28232" y="13352"/>
                    <a:pt x="30422" y="12622"/>
                    <a:pt x="32532" y="12552"/>
                  </a:cubicBezTo>
                  <a:cubicBezTo>
                    <a:pt x="32892" y="12535"/>
                    <a:pt x="33253" y="12528"/>
                    <a:pt x="33615" y="12528"/>
                  </a:cubicBezTo>
                  <a:cubicBezTo>
                    <a:pt x="34359" y="12528"/>
                    <a:pt x="35089" y="12552"/>
                    <a:pt x="35810" y="12575"/>
                  </a:cubicBezTo>
                  <a:cubicBezTo>
                    <a:pt x="35959" y="12575"/>
                    <a:pt x="36109" y="12582"/>
                    <a:pt x="36258" y="12592"/>
                  </a:cubicBezTo>
                  <a:cubicBezTo>
                    <a:pt x="36815" y="12607"/>
                    <a:pt x="37363" y="12614"/>
                    <a:pt x="37906" y="12614"/>
                  </a:cubicBezTo>
                  <a:cubicBezTo>
                    <a:pt x="38124" y="12614"/>
                    <a:pt x="38344" y="12614"/>
                    <a:pt x="38564" y="12607"/>
                  </a:cubicBezTo>
                  <a:cubicBezTo>
                    <a:pt x="40054" y="12575"/>
                    <a:pt x="41545" y="12411"/>
                    <a:pt x="42981" y="12128"/>
                  </a:cubicBezTo>
                  <a:cubicBezTo>
                    <a:pt x="43482" y="12027"/>
                    <a:pt x="43985" y="11908"/>
                    <a:pt x="44478" y="11775"/>
                  </a:cubicBezTo>
                  <a:cubicBezTo>
                    <a:pt x="47200" y="11053"/>
                    <a:pt x="49043" y="9986"/>
                    <a:pt x="50292" y="8418"/>
                  </a:cubicBezTo>
                  <a:cubicBezTo>
                    <a:pt x="50903" y="7640"/>
                    <a:pt x="51342" y="6763"/>
                    <a:pt x="51689" y="5993"/>
                  </a:cubicBezTo>
                  <a:cubicBezTo>
                    <a:pt x="52558" y="4073"/>
                    <a:pt x="53225" y="2086"/>
                    <a:pt x="53656" y="94"/>
                  </a:cubicBezTo>
                  <a:lnTo>
                    <a:pt x="53225" y="0"/>
                  </a:lnTo>
                  <a:close/>
                  <a:moveTo>
                    <a:pt x="951" y="50716"/>
                  </a:moveTo>
                  <a:lnTo>
                    <a:pt x="951" y="50716"/>
                  </a:lnTo>
                  <a:cubicBezTo>
                    <a:pt x="518" y="51600"/>
                    <a:pt x="245" y="52551"/>
                    <a:pt x="134" y="53508"/>
                  </a:cubicBezTo>
                  <a:cubicBezTo>
                    <a:pt x="0" y="54684"/>
                    <a:pt x="119" y="55814"/>
                    <a:pt x="488" y="56872"/>
                  </a:cubicBezTo>
                  <a:cubicBezTo>
                    <a:pt x="535" y="57013"/>
                    <a:pt x="589" y="57147"/>
                    <a:pt x="644" y="57288"/>
                  </a:cubicBezTo>
                  <a:lnTo>
                    <a:pt x="738" y="57248"/>
                  </a:lnTo>
                  <a:cubicBezTo>
                    <a:pt x="354" y="56237"/>
                    <a:pt x="188" y="55162"/>
                    <a:pt x="252" y="54025"/>
                  </a:cubicBezTo>
                  <a:cubicBezTo>
                    <a:pt x="292" y="53351"/>
                    <a:pt x="416" y="52675"/>
                    <a:pt x="621" y="52024"/>
                  </a:cubicBezTo>
                  <a:cubicBezTo>
                    <a:pt x="699" y="51578"/>
                    <a:pt x="810" y="51147"/>
                    <a:pt x="951" y="50716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1" name="Google Shape;668;g2ed3e765ec3_0_36"/>
            <p:cNvSpPr/>
            <p:nvPr/>
          </p:nvSpPr>
          <p:spPr>
            <a:xfrm rot="1263000">
              <a:off x="7045920" y="870120"/>
              <a:ext cx="1437840" cy="1587240"/>
            </a:xfrm>
            <a:custGeom>
              <a:avLst/>
              <a:gdLst/>
              <a:ahLst/>
              <a:rect l="l" t="t" r="r" b="b"/>
              <a:pathLst>
                <a:path w="52772" h="58262">
                  <a:moveTo>
                    <a:pt x="52348" y="1"/>
                  </a:moveTo>
                  <a:cubicBezTo>
                    <a:pt x="51932" y="1900"/>
                    <a:pt x="51295" y="3790"/>
                    <a:pt x="50448" y="5611"/>
                  </a:cubicBezTo>
                  <a:cubicBezTo>
                    <a:pt x="50119" y="6317"/>
                    <a:pt x="49712" y="7132"/>
                    <a:pt x="49138" y="7861"/>
                  </a:cubicBezTo>
                  <a:cubicBezTo>
                    <a:pt x="48001" y="9320"/>
                    <a:pt x="46314" y="10365"/>
                    <a:pt x="43836" y="11155"/>
                  </a:cubicBezTo>
                  <a:cubicBezTo>
                    <a:pt x="43373" y="11306"/>
                    <a:pt x="42895" y="11438"/>
                    <a:pt x="42424" y="11556"/>
                  </a:cubicBezTo>
                  <a:cubicBezTo>
                    <a:pt x="41074" y="11893"/>
                    <a:pt x="39670" y="12121"/>
                    <a:pt x="38243" y="12223"/>
                  </a:cubicBezTo>
                  <a:cubicBezTo>
                    <a:pt x="37482" y="12277"/>
                    <a:pt x="36729" y="12294"/>
                    <a:pt x="35944" y="12302"/>
                  </a:cubicBezTo>
                  <a:cubicBezTo>
                    <a:pt x="35568" y="12324"/>
                    <a:pt x="35191" y="12349"/>
                    <a:pt x="34799" y="12372"/>
                  </a:cubicBezTo>
                  <a:cubicBezTo>
                    <a:pt x="34061" y="12411"/>
                    <a:pt x="33301" y="12451"/>
                    <a:pt x="32523" y="12513"/>
                  </a:cubicBezTo>
                  <a:cubicBezTo>
                    <a:pt x="30626" y="12671"/>
                    <a:pt x="28673" y="13226"/>
                    <a:pt x="26954" y="13714"/>
                  </a:cubicBezTo>
                  <a:lnTo>
                    <a:pt x="26875" y="13736"/>
                  </a:lnTo>
                  <a:cubicBezTo>
                    <a:pt x="26226" y="13925"/>
                    <a:pt x="25567" y="14043"/>
                    <a:pt x="24915" y="14130"/>
                  </a:cubicBezTo>
                  <a:cubicBezTo>
                    <a:pt x="24351" y="14232"/>
                    <a:pt x="23786" y="14294"/>
                    <a:pt x="23236" y="14365"/>
                  </a:cubicBezTo>
                  <a:cubicBezTo>
                    <a:pt x="22208" y="14490"/>
                    <a:pt x="21150" y="14616"/>
                    <a:pt x="20145" y="14930"/>
                  </a:cubicBezTo>
                  <a:cubicBezTo>
                    <a:pt x="18584" y="15431"/>
                    <a:pt x="17244" y="16201"/>
                    <a:pt x="16270" y="17172"/>
                  </a:cubicBezTo>
                  <a:cubicBezTo>
                    <a:pt x="15745" y="17690"/>
                    <a:pt x="15321" y="18272"/>
                    <a:pt x="15007" y="18891"/>
                  </a:cubicBezTo>
                  <a:cubicBezTo>
                    <a:pt x="14435" y="20036"/>
                    <a:pt x="14184" y="21401"/>
                    <a:pt x="14239" y="23063"/>
                  </a:cubicBezTo>
                  <a:cubicBezTo>
                    <a:pt x="14286" y="24515"/>
                    <a:pt x="14553" y="25991"/>
                    <a:pt x="14819" y="27425"/>
                  </a:cubicBezTo>
                  <a:lnTo>
                    <a:pt x="14836" y="27519"/>
                  </a:lnTo>
                  <a:cubicBezTo>
                    <a:pt x="14883" y="27809"/>
                    <a:pt x="14937" y="28092"/>
                    <a:pt x="14984" y="28367"/>
                  </a:cubicBezTo>
                  <a:cubicBezTo>
                    <a:pt x="15807" y="33348"/>
                    <a:pt x="15289" y="37624"/>
                    <a:pt x="13446" y="41075"/>
                  </a:cubicBezTo>
                  <a:cubicBezTo>
                    <a:pt x="13360" y="41248"/>
                    <a:pt x="13258" y="41436"/>
                    <a:pt x="13149" y="41624"/>
                  </a:cubicBezTo>
                  <a:cubicBezTo>
                    <a:pt x="13070" y="41749"/>
                    <a:pt x="12991" y="41882"/>
                    <a:pt x="12906" y="42016"/>
                  </a:cubicBezTo>
                  <a:cubicBezTo>
                    <a:pt x="12827" y="42150"/>
                    <a:pt x="12748" y="42276"/>
                    <a:pt x="12654" y="42400"/>
                  </a:cubicBezTo>
                  <a:cubicBezTo>
                    <a:pt x="12577" y="42526"/>
                    <a:pt x="12482" y="42652"/>
                    <a:pt x="12396" y="42769"/>
                  </a:cubicBezTo>
                  <a:lnTo>
                    <a:pt x="12113" y="43123"/>
                  </a:lnTo>
                  <a:cubicBezTo>
                    <a:pt x="12012" y="43240"/>
                    <a:pt x="11908" y="43349"/>
                    <a:pt x="11806" y="43460"/>
                  </a:cubicBezTo>
                  <a:cubicBezTo>
                    <a:pt x="11705" y="43569"/>
                    <a:pt x="11596" y="43678"/>
                    <a:pt x="11485" y="43782"/>
                  </a:cubicBezTo>
                  <a:cubicBezTo>
                    <a:pt x="11368" y="43891"/>
                    <a:pt x="11249" y="43993"/>
                    <a:pt x="11125" y="44087"/>
                  </a:cubicBezTo>
                  <a:cubicBezTo>
                    <a:pt x="11085" y="44119"/>
                    <a:pt x="11053" y="44149"/>
                    <a:pt x="11014" y="44173"/>
                  </a:cubicBezTo>
                  <a:cubicBezTo>
                    <a:pt x="10779" y="44401"/>
                    <a:pt x="10536" y="44605"/>
                    <a:pt x="10285" y="44785"/>
                  </a:cubicBezTo>
                  <a:cubicBezTo>
                    <a:pt x="9272" y="45514"/>
                    <a:pt x="8207" y="46009"/>
                    <a:pt x="7186" y="46480"/>
                  </a:cubicBezTo>
                  <a:cubicBezTo>
                    <a:pt x="6795" y="46660"/>
                    <a:pt x="6418" y="46832"/>
                    <a:pt x="6057" y="47013"/>
                  </a:cubicBezTo>
                  <a:cubicBezTo>
                    <a:pt x="6560" y="46777"/>
                    <a:pt x="7085" y="46574"/>
                    <a:pt x="7642" y="46354"/>
                  </a:cubicBezTo>
                  <a:cubicBezTo>
                    <a:pt x="7665" y="46346"/>
                    <a:pt x="7689" y="46339"/>
                    <a:pt x="7712" y="46331"/>
                  </a:cubicBezTo>
                  <a:cubicBezTo>
                    <a:pt x="8849" y="45883"/>
                    <a:pt x="10026" y="45412"/>
                    <a:pt x="11140" y="44629"/>
                  </a:cubicBezTo>
                  <a:cubicBezTo>
                    <a:pt x="11407" y="44441"/>
                    <a:pt x="11650" y="44236"/>
                    <a:pt x="11878" y="44017"/>
                  </a:cubicBezTo>
                  <a:cubicBezTo>
                    <a:pt x="11955" y="43946"/>
                    <a:pt x="12019" y="43876"/>
                    <a:pt x="12089" y="43804"/>
                  </a:cubicBezTo>
                  <a:cubicBezTo>
                    <a:pt x="12191" y="43703"/>
                    <a:pt x="12277" y="43601"/>
                    <a:pt x="12371" y="43490"/>
                  </a:cubicBezTo>
                  <a:cubicBezTo>
                    <a:pt x="12465" y="43388"/>
                    <a:pt x="12552" y="43279"/>
                    <a:pt x="12639" y="43170"/>
                  </a:cubicBezTo>
                  <a:cubicBezTo>
                    <a:pt x="12733" y="43051"/>
                    <a:pt x="12819" y="42935"/>
                    <a:pt x="12897" y="42816"/>
                  </a:cubicBezTo>
                  <a:cubicBezTo>
                    <a:pt x="12991" y="42699"/>
                    <a:pt x="13070" y="42581"/>
                    <a:pt x="13149" y="42455"/>
                  </a:cubicBezTo>
                  <a:cubicBezTo>
                    <a:pt x="13235" y="42330"/>
                    <a:pt x="13313" y="42204"/>
                    <a:pt x="13392" y="42078"/>
                  </a:cubicBezTo>
                  <a:cubicBezTo>
                    <a:pt x="13471" y="41946"/>
                    <a:pt x="13548" y="41813"/>
                    <a:pt x="13620" y="41686"/>
                  </a:cubicBezTo>
                  <a:cubicBezTo>
                    <a:pt x="13697" y="41545"/>
                    <a:pt x="13768" y="41412"/>
                    <a:pt x="13838" y="41287"/>
                  </a:cubicBezTo>
                  <a:cubicBezTo>
                    <a:pt x="15730" y="37740"/>
                    <a:pt x="16255" y="33371"/>
                    <a:pt x="15416" y="28297"/>
                  </a:cubicBezTo>
                  <a:cubicBezTo>
                    <a:pt x="15368" y="28022"/>
                    <a:pt x="15321" y="27732"/>
                    <a:pt x="15267" y="27440"/>
                  </a:cubicBezTo>
                  <a:lnTo>
                    <a:pt x="15250" y="27346"/>
                  </a:lnTo>
                  <a:cubicBezTo>
                    <a:pt x="14725" y="24475"/>
                    <a:pt x="14184" y="21502"/>
                    <a:pt x="15400" y="19095"/>
                  </a:cubicBezTo>
                  <a:cubicBezTo>
                    <a:pt x="15698" y="18507"/>
                    <a:pt x="16090" y="17965"/>
                    <a:pt x="16577" y="17487"/>
                  </a:cubicBezTo>
                  <a:cubicBezTo>
                    <a:pt x="17502" y="16560"/>
                    <a:pt x="18780" y="15824"/>
                    <a:pt x="20278" y="15354"/>
                  </a:cubicBezTo>
                  <a:cubicBezTo>
                    <a:pt x="21244" y="15047"/>
                    <a:pt x="22233" y="14930"/>
                    <a:pt x="23283" y="14796"/>
                  </a:cubicBezTo>
                  <a:cubicBezTo>
                    <a:pt x="23684" y="14749"/>
                    <a:pt x="24091" y="14702"/>
                    <a:pt x="24499" y="14638"/>
                  </a:cubicBezTo>
                  <a:cubicBezTo>
                    <a:pt x="25213" y="14537"/>
                    <a:pt x="25926" y="14395"/>
                    <a:pt x="26625" y="14160"/>
                  </a:cubicBezTo>
                  <a:cubicBezTo>
                    <a:pt x="28391" y="13580"/>
                    <a:pt x="30437" y="12944"/>
                    <a:pt x="32429" y="12827"/>
                  </a:cubicBezTo>
                  <a:cubicBezTo>
                    <a:pt x="33402" y="12773"/>
                    <a:pt x="34351" y="12765"/>
                    <a:pt x="35270" y="12756"/>
                  </a:cubicBezTo>
                  <a:cubicBezTo>
                    <a:pt x="35513" y="12748"/>
                    <a:pt x="35756" y="12748"/>
                    <a:pt x="35999" y="12741"/>
                  </a:cubicBezTo>
                  <a:cubicBezTo>
                    <a:pt x="36769" y="12733"/>
                    <a:pt x="37522" y="12709"/>
                    <a:pt x="38275" y="12661"/>
                  </a:cubicBezTo>
                  <a:cubicBezTo>
                    <a:pt x="39724" y="12552"/>
                    <a:pt x="41161" y="12324"/>
                    <a:pt x="42533" y="11987"/>
                  </a:cubicBezTo>
                  <a:cubicBezTo>
                    <a:pt x="43012" y="11861"/>
                    <a:pt x="43499" y="11730"/>
                    <a:pt x="43970" y="11571"/>
                  </a:cubicBezTo>
                  <a:cubicBezTo>
                    <a:pt x="46534" y="10756"/>
                    <a:pt x="48283" y="9666"/>
                    <a:pt x="49484" y="8136"/>
                  </a:cubicBezTo>
                  <a:cubicBezTo>
                    <a:pt x="50089" y="7367"/>
                    <a:pt x="50512" y="6528"/>
                    <a:pt x="50849" y="5799"/>
                  </a:cubicBezTo>
                  <a:cubicBezTo>
                    <a:pt x="51711" y="3947"/>
                    <a:pt x="52355" y="2024"/>
                    <a:pt x="52771" y="95"/>
                  </a:cubicBezTo>
                  <a:lnTo>
                    <a:pt x="52348" y="1"/>
                  </a:lnTo>
                  <a:close/>
                  <a:moveTo>
                    <a:pt x="433" y="52621"/>
                  </a:moveTo>
                  <a:lnTo>
                    <a:pt x="433" y="52621"/>
                  </a:lnTo>
                  <a:cubicBezTo>
                    <a:pt x="228" y="53272"/>
                    <a:pt x="104" y="53948"/>
                    <a:pt x="64" y="54622"/>
                  </a:cubicBezTo>
                  <a:cubicBezTo>
                    <a:pt x="0" y="55759"/>
                    <a:pt x="166" y="56834"/>
                    <a:pt x="550" y="57845"/>
                  </a:cubicBezTo>
                  <a:cubicBezTo>
                    <a:pt x="605" y="57987"/>
                    <a:pt x="659" y="58120"/>
                    <a:pt x="723" y="58261"/>
                  </a:cubicBezTo>
                  <a:lnTo>
                    <a:pt x="800" y="58222"/>
                  </a:lnTo>
                  <a:cubicBezTo>
                    <a:pt x="394" y="57266"/>
                    <a:pt x="189" y="56230"/>
                    <a:pt x="189" y="55140"/>
                  </a:cubicBezTo>
                  <a:cubicBezTo>
                    <a:pt x="189" y="54739"/>
                    <a:pt x="221" y="54332"/>
                    <a:pt x="275" y="53924"/>
                  </a:cubicBezTo>
                  <a:cubicBezTo>
                    <a:pt x="300" y="53485"/>
                    <a:pt x="354" y="53054"/>
                    <a:pt x="433" y="52621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2" name="Google Shape;669;g2ed3e765ec3_0_36"/>
            <p:cNvSpPr/>
            <p:nvPr/>
          </p:nvSpPr>
          <p:spPr>
            <a:xfrm rot="1263000">
              <a:off x="7052760" y="851400"/>
              <a:ext cx="1413720" cy="1613520"/>
            </a:xfrm>
            <a:custGeom>
              <a:avLst/>
              <a:gdLst/>
              <a:ahLst/>
              <a:rect l="l" t="t" r="r" b="b"/>
              <a:pathLst>
                <a:path w="51893" h="59226">
                  <a:moveTo>
                    <a:pt x="51461" y="1"/>
                  </a:moveTo>
                  <a:cubicBezTo>
                    <a:pt x="51068" y="1836"/>
                    <a:pt x="50448" y="3655"/>
                    <a:pt x="49609" y="5413"/>
                  </a:cubicBezTo>
                  <a:cubicBezTo>
                    <a:pt x="49311" y="6040"/>
                    <a:pt x="48895" y="6855"/>
                    <a:pt x="48338" y="7578"/>
                  </a:cubicBezTo>
                  <a:cubicBezTo>
                    <a:pt x="47225" y="9005"/>
                    <a:pt x="45625" y="10080"/>
                    <a:pt x="43294" y="10960"/>
                  </a:cubicBezTo>
                  <a:cubicBezTo>
                    <a:pt x="42856" y="11123"/>
                    <a:pt x="42400" y="11280"/>
                    <a:pt x="41954" y="11421"/>
                  </a:cubicBezTo>
                  <a:cubicBezTo>
                    <a:pt x="40666" y="11814"/>
                    <a:pt x="39318" y="12097"/>
                    <a:pt x="37936" y="12268"/>
                  </a:cubicBezTo>
                  <a:cubicBezTo>
                    <a:pt x="37208" y="12355"/>
                    <a:pt x="36477" y="12419"/>
                    <a:pt x="35733" y="12466"/>
                  </a:cubicBezTo>
                  <a:cubicBezTo>
                    <a:pt x="35152" y="12528"/>
                    <a:pt x="34564" y="12582"/>
                    <a:pt x="33960" y="12637"/>
                  </a:cubicBezTo>
                  <a:cubicBezTo>
                    <a:pt x="33465" y="12692"/>
                    <a:pt x="32947" y="12739"/>
                    <a:pt x="32429" y="12795"/>
                  </a:cubicBezTo>
                  <a:cubicBezTo>
                    <a:pt x="30829" y="12967"/>
                    <a:pt x="29144" y="13375"/>
                    <a:pt x="27653" y="13737"/>
                  </a:cubicBezTo>
                  <a:cubicBezTo>
                    <a:pt x="27410" y="13799"/>
                    <a:pt x="27167" y="13853"/>
                    <a:pt x="26932" y="13915"/>
                  </a:cubicBezTo>
                  <a:cubicBezTo>
                    <a:pt x="26343" y="14057"/>
                    <a:pt x="25746" y="14151"/>
                    <a:pt x="25159" y="14215"/>
                  </a:cubicBezTo>
                  <a:cubicBezTo>
                    <a:pt x="24492" y="14324"/>
                    <a:pt x="23826" y="14386"/>
                    <a:pt x="23174" y="14450"/>
                  </a:cubicBezTo>
                  <a:cubicBezTo>
                    <a:pt x="22075" y="14559"/>
                    <a:pt x="20938" y="14668"/>
                    <a:pt x="19863" y="14975"/>
                  </a:cubicBezTo>
                  <a:cubicBezTo>
                    <a:pt x="18193" y="15446"/>
                    <a:pt x="16766" y="16214"/>
                    <a:pt x="15713" y="17203"/>
                  </a:cubicBezTo>
                  <a:cubicBezTo>
                    <a:pt x="15156" y="17728"/>
                    <a:pt x="14695" y="18325"/>
                    <a:pt x="14348" y="18968"/>
                  </a:cubicBezTo>
                  <a:cubicBezTo>
                    <a:pt x="13729" y="20145"/>
                    <a:pt x="13447" y="21550"/>
                    <a:pt x="13479" y="23267"/>
                  </a:cubicBezTo>
                  <a:cubicBezTo>
                    <a:pt x="13509" y="24765"/>
                    <a:pt x="13768" y="26294"/>
                    <a:pt x="14019" y="27777"/>
                  </a:cubicBezTo>
                  <a:lnTo>
                    <a:pt x="14043" y="27919"/>
                  </a:lnTo>
                  <a:cubicBezTo>
                    <a:pt x="14098" y="28216"/>
                    <a:pt x="14145" y="28515"/>
                    <a:pt x="14192" y="28798"/>
                  </a:cubicBezTo>
                  <a:cubicBezTo>
                    <a:pt x="15000" y="34069"/>
                    <a:pt x="14395" y="38501"/>
                    <a:pt x="12389" y="41976"/>
                  </a:cubicBezTo>
                  <a:cubicBezTo>
                    <a:pt x="12357" y="42031"/>
                    <a:pt x="12317" y="42086"/>
                    <a:pt x="12285" y="42140"/>
                  </a:cubicBezTo>
                  <a:cubicBezTo>
                    <a:pt x="12208" y="42281"/>
                    <a:pt x="12121" y="42415"/>
                    <a:pt x="12042" y="42541"/>
                  </a:cubicBezTo>
                  <a:cubicBezTo>
                    <a:pt x="11955" y="42682"/>
                    <a:pt x="11871" y="42807"/>
                    <a:pt x="11784" y="42933"/>
                  </a:cubicBezTo>
                  <a:cubicBezTo>
                    <a:pt x="11698" y="43067"/>
                    <a:pt x="11603" y="43191"/>
                    <a:pt x="11517" y="43317"/>
                  </a:cubicBezTo>
                  <a:cubicBezTo>
                    <a:pt x="11423" y="43443"/>
                    <a:pt x="11329" y="43560"/>
                    <a:pt x="11234" y="43678"/>
                  </a:cubicBezTo>
                  <a:cubicBezTo>
                    <a:pt x="11133" y="43803"/>
                    <a:pt x="11031" y="43921"/>
                    <a:pt x="10929" y="44030"/>
                  </a:cubicBezTo>
                  <a:cubicBezTo>
                    <a:pt x="10826" y="44149"/>
                    <a:pt x="10717" y="44266"/>
                    <a:pt x="10608" y="44367"/>
                  </a:cubicBezTo>
                  <a:cubicBezTo>
                    <a:pt x="10489" y="44486"/>
                    <a:pt x="10372" y="44595"/>
                    <a:pt x="10254" y="44697"/>
                  </a:cubicBezTo>
                  <a:cubicBezTo>
                    <a:pt x="10152" y="44784"/>
                    <a:pt x="10050" y="44870"/>
                    <a:pt x="9941" y="44949"/>
                  </a:cubicBezTo>
                  <a:cubicBezTo>
                    <a:pt x="9713" y="45160"/>
                    <a:pt x="9478" y="45356"/>
                    <a:pt x="9243" y="45537"/>
                  </a:cubicBezTo>
                  <a:cubicBezTo>
                    <a:pt x="8363" y="46188"/>
                    <a:pt x="7447" y="46674"/>
                    <a:pt x="6567" y="47154"/>
                  </a:cubicBezTo>
                  <a:cubicBezTo>
                    <a:pt x="5876" y="47530"/>
                    <a:pt x="5217" y="47875"/>
                    <a:pt x="4613" y="48291"/>
                  </a:cubicBezTo>
                  <a:cubicBezTo>
                    <a:pt x="4511" y="48361"/>
                    <a:pt x="4402" y="48440"/>
                    <a:pt x="4301" y="48509"/>
                  </a:cubicBezTo>
                  <a:cubicBezTo>
                    <a:pt x="3845" y="48839"/>
                    <a:pt x="3429" y="49208"/>
                    <a:pt x="3052" y="49601"/>
                  </a:cubicBezTo>
                  <a:cubicBezTo>
                    <a:pt x="3578" y="49067"/>
                    <a:pt x="4182" y="48596"/>
                    <a:pt x="4848" y="48180"/>
                  </a:cubicBezTo>
                  <a:cubicBezTo>
                    <a:pt x="4960" y="48110"/>
                    <a:pt x="5069" y="48039"/>
                    <a:pt x="5187" y="47977"/>
                  </a:cubicBezTo>
                  <a:cubicBezTo>
                    <a:pt x="5413" y="47850"/>
                    <a:pt x="5641" y="47726"/>
                    <a:pt x="5869" y="47608"/>
                  </a:cubicBezTo>
                  <a:cubicBezTo>
                    <a:pt x="6230" y="47427"/>
                    <a:pt x="6607" y="47255"/>
                    <a:pt x="6998" y="47075"/>
                  </a:cubicBezTo>
                  <a:cubicBezTo>
                    <a:pt x="8019" y="46604"/>
                    <a:pt x="9084" y="46109"/>
                    <a:pt x="10097" y="45380"/>
                  </a:cubicBezTo>
                  <a:cubicBezTo>
                    <a:pt x="10348" y="45200"/>
                    <a:pt x="10591" y="44996"/>
                    <a:pt x="10826" y="44768"/>
                  </a:cubicBezTo>
                  <a:cubicBezTo>
                    <a:pt x="10858" y="44744"/>
                    <a:pt x="10882" y="44714"/>
                    <a:pt x="10913" y="44682"/>
                  </a:cubicBezTo>
                  <a:cubicBezTo>
                    <a:pt x="11014" y="44588"/>
                    <a:pt x="11108" y="44486"/>
                    <a:pt x="11212" y="44377"/>
                  </a:cubicBezTo>
                  <a:cubicBezTo>
                    <a:pt x="11306" y="44273"/>
                    <a:pt x="11400" y="44164"/>
                    <a:pt x="11494" y="44055"/>
                  </a:cubicBezTo>
                  <a:cubicBezTo>
                    <a:pt x="11588" y="43944"/>
                    <a:pt x="11683" y="43827"/>
                    <a:pt x="11767" y="43709"/>
                  </a:cubicBezTo>
                  <a:cubicBezTo>
                    <a:pt x="11854" y="43592"/>
                    <a:pt x="11940" y="43473"/>
                    <a:pt x="12035" y="43349"/>
                  </a:cubicBezTo>
                  <a:cubicBezTo>
                    <a:pt x="12114" y="43230"/>
                    <a:pt x="12200" y="43106"/>
                    <a:pt x="12285" y="42980"/>
                  </a:cubicBezTo>
                  <a:cubicBezTo>
                    <a:pt x="12364" y="42854"/>
                    <a:pt x="12451" y="42730"/>
                    <a:pt x="12530" y="42596"/>
                  </a:cubicBezTo>
                  <a:cubicBezTo>
                    <a:pt x="12607" y="42462"/>
                    <a:pt x="12686" y="42329"/>
                    <a:pt x="12765" y="42195"/>
                  </a:cubicBezTo>
                  <a:cubicBezTo>
                    <a:pt x="14827" y="38625"/>
                    <a:pt x="15448" y="34099"/>
                    <a:pt x="14623" y="28726"/>
                  </a:cubicBezTo>
                  <a:cubicBezTo>
                    <a:pt x="14576" y="28444"/>
                    <a:pt x="14529" y="28146"/>
                    <a:pt x="14482" y="27840"/>
                  </a:cubicBezTo>
                  <a:lnTo>
                    <a:pt x="14459" y="27698"/>
                  </a:lnTo>
                  <a:cubicBezTo>
                    <a:pt x="13949" y="24726"/>
                    <a:pt x="13424" y="21659"/>
                    <a:pt x="14742" y="19179"/>
                  </a:cubicBezTo>
                  <a:cubicBezTo>
                    <a:pt x="15062" y="18575"/>
                    <a:pt x="15485" y="18020"/>
                    <a:pt x="16013" y="17524"/>
                  </a:cubicBezTo>
                  <a:cubicBezTo>
                    <a:pt x="17009" y="16583"/>
                    <a:pt x="18381" y="15845"/>
                    <a:pt x="19981" y="15391"/>
                  </a:cubicBezTo>
                  <a:cubicBezTo>
                    <a:pt x="21024" y="15101"/>
                    <a:pt x="22092" y="14998"/>
                    <a:pt x="23221" y="14889"/>
                  </a:cubicBezTo>
                  <a:cubicBezTo>
                    <a:pt x="23715" y="14842"/>
                    <a:pt x="24217" y="14795"/>
                    <a:pt x="24727" y="14725"/>
                  </a:cubicBezTo>
                  <a:cubicBezTo>
                    <a:pt x="25379" y="14638"/>
                    <a:pt x="26038" y="14520"/>
                    <a:pt x="26687" y="14331"/>
                  </a:cubicBezTo>
                  <a:lnTo>
                    <a:pt x="26766" y="14309"/>
                  </a:lnTo>
                  <a:cubicBezTo>
                    <a:pt x="28485" y="13821"/>
                    <a:pt x="30438" y="13266"/>
                    <a:pt x="32335" y="13108"/>
                  </a:cubicBezTo>
                  <a:cubicBezTo>
                    <a:pt x="33113" y="13046"/>
                    <a:pt x="33873" y="13006"/>
                    <a:pt x="34611" y="12967"/>
                  </a:cubicBezTo>
                  <a:cubicBezTo>
                    <a:pt x="35003" y="12944"/>
                    <a:pt x="35380" y="12919"/>
                    <a:pt x="35756" y="12897"/>
                  </a:cubicBezTo>
                  <a:cubicBezTo>
                    <a:pt x="36517" y="12850"/>
                    <a:pt x="37255" y="12795"/>
                    <a:pt x="37993" y="12709"/>
                  </a:cubicBezTo>
                  <a:cubicBezTo>
                    <a:pt x="39395" y="12528"/>
                    <a:pt x="40770" y="12238"/>
                    <a:pt x="42078" y="11837"/>
                  </a:cubicBezTo>
                  <a:cubicBezTo>
                    <a:pt x="42541" y="11696"/>
                    <a:pt x="43004" y="11539"/>
                    <a:pt x="43452" y="11374"/>
                  </a:cubicBezTo>
                  <a:cubicBezTo>
                    <a:pt x="45860" y="10464"/>
                    <a:pt x="47523" y="9342"/>
                    <a:pt x="48684" y="7844"/>
                  </a:cubicBezTo>
                  <a:cubicBezTo>
                    <a:pt x="49272" y="7091"/>
                    <a:pt x="49695" y="6244"/>
                    <a:pt x="50010" y="5602"/>
                  </a:cubicBezTo>
                  <a:cubicBezTo>
                    <a:pt x="50857" y="3813"/>
                    <a:pt x="51491" y="1960"/>
                    <a:pt x="51892" y="95"/>
                  </a:cubicBezTo>
                  <a:lnTo>
                    <a:pt x="51461" y="1"/>
                  </a:lnTo>
                  <a:close/>
                  <a:moveTo>
                    <a:pt x="87" y="54519"/>
                  </a:moveTo>
                  <a:lnTo>
                    <a:pt x="87" y="54519"/>
                  </a:lnTo>
                  <a:cubicBezTo>
                    <a:pt x="33" y="54927"/>
                    <a:pt x="1" y="55334"/>
                    <a:pt x="1" y="55735"/>
                  </a:cubicBezTo>
                  <a:cubicBezTo>
                    <a:pt x="1" y="56825"/>
                    <a:pt x="206" y="57861"/>
                    <a:pt x="612" y="58817"/>
                  </a:cubicBezTo>
                  <a:cubicBezTo>
                    <a:pt x="676" y="58958"/>
                    <a:pt x="739" y="59092"/>
                    <a:pt x="810" y="59225"/>
                  </a:cubicBezTo>
                  <a:lnTo>
                    <a:pt x="872" y="59193"/>
                  </a:lnTo>
                  <a:cubicBezTo>
                    <a:pt x="377" y="58158"/>
                    <a:pt x="127" y="57006"/>
                    <a:pt x="112" y="55829"/>
                  </a:cubicBezTo>
                  <a:cubicBezTo>
                    <a:pt x="72" y="55390"/>
                    <a:pt x="72" y="54950"/>
                    <a:pt x="87" y="5451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3" name="Google Shape;670;g2ed3e765ec3_0_36"/>
            <p:cNvSpPr/>
            <p:nvPr/>
          </p:nvSpPr>
          <p:spPr>
            <a:xfrm rot="1263000">
              <a:off x="7057080" y="832680"/>
              <a:ext cx="1391760" cy="1639800"/>
            </a:xfrm>
            <a:custGeom>
              <a:avLst/>
              <a:gdLst/>
              <a:ahLst/>
              <a:rect l="l" t="t" r="r" b="b"/>
              <a:pathLst>
                <a:path w="51083" h="60191">
                  <a:moveTo>
                    <a:pt x="50652" y="0"/>
                  </a:moveTo>
                  <a:cubicBezTo>
                    <a:pt x="50275" y="1766"/>
                    <a:pt x="49671" y="3515"/>
                    <a:pt x="48848" y="5202"/>
                  </a:cubicBezTo>
                  <a:cubicBezTo>
                    <a:pt x="48425" y="6072"/>
                    <a:pt x="48031" y="6731"/>
                    <a:pt x="47608" y="7288"/>
                  </a:cubicBezTo>
                  <a:cubicBezTo>
                    <a:pt x="46533" y="8693"/>
                    <a:pt x="45011" y="9798"/>
                    <a:pt x="42839" y="10756"/>
                  </a:cubicBezTo>
                  <a:cubicBezTo>
                    <a:pt x="42423" y="10944"/>
                    <a:pt x="41992" y="11116"/>
                    <a:pt x="41560" y="11274"/>
                  </a:cubicBezTo>
                  <a:cubicBezTo>
                    <a:pt x="40329" y="11720"/>
                    <a:pt x="39034" y="12074"/>
                    <a:pt x="37708" y="12309"/>
                  </a:cubicBezTo>
                  <a:cubicBezTo>
                    <a:pt x="37018" y="12433"/>
                    <a:pt x="36319" y="12528"/>
                    <a:pt x="35606" y="12607"/>
                  </a:cubicBezTo>
                  <a:cubicBezTo>
                    <a:pt x="34704" y="12755"/>
                    <a:pt x="33787" y="12882"/>
                    <a:pt x="32846" y="13008"/>
                  </a:cubicBezTo>
                  <a:lnTo>
                    <a:pt x="32413" y="13070"/>
                  </a:lnTo>
                  <a:cubicBezTo>
                    <a:pt x="31151" y="13234"/>
                    <a:pt x="29856" y="13508"/>
                    <a:pt x="28600" y="13768"/>
                  </a:cubicBezTo>
                  <a:cubicBezTo>
                    <a:pt x="28067" y="13877"/>
                    <a:pt x="27557" y="13987"/>
                    <a:pt x="27064" y="14081"/>
                  </a:cubicBezTo>
                  <a:cubicBezTo>
                    <a:pt x="26539" y="14184"/>
                    <a:pt x="26012" y="14254"/>
                    <a:pt x="25486" y="14309"/>
                  </a:cubicBezTo>
                  <a:cubicBezTo>
                    <a:pt x="24733" y="14410"/>
                    <a:pt x="23973" y="14474"/>
                    <a:pt x="23227" y="14529"/>
                  </a:cubicBezTo>
                  <a:cubicBezTo>
                    <a:pt x="22043" y="14615"/>
                    <a:pt x="20819" y="14710"/>
                    <a:pt x="19650" y="15007"/>
                  </a:cubicBezTo>
                  <a:cubicBezTo>
                    <a:pt x="17886" y="15455"/>
                    <a:pt x="16355" y="16223"/>
                    <a:pt x="15233" y="17227"/>
                  </a:cubicBezTo>
                  <a:cubicBezTo>
                    <a:pt x="14638" y="17769"/>
                    <a:pt x="14143" y="18373"/>
                    <a:pt x="13774" y="19040"/>
                  </a:cubicBezTo>
                  <a:cubicBezTo>
                    <a:pt x="13108" y="20246"/>
                    <a:pt x="12786" y="21691"/>
                    <a:pt x="12795" y="23464"/>
                  </a:cubicBezTo>
                  <a:cubicBezTo>
                    <a:pt x="12810" y="25010"/>
                    <a:pt x="13061" y="26593"/>
                    <a:pt x="13304" y="28124"/>
                  </a:cubicBezTo>
                  <a:lnTo>
                    <a:pt x="13336" y="28304"/>
                  </a:lnTo>
                  <a:cubicBezTo>
                    <a:pt x="13383" y="28617"/>
                    <a:pt x="13430" y="28924"/>
                    <a:pt x="13477" y="29221"/>
                  </a:cubicBezTo>
                  <a:cubicBezTo>
                    <a:pt x="14262" y="34696"/>
                    <a:pt x="13603" y="39214"/>
                    <a:pt x="11515" y="42667"/>
                  </a:cubicBezTo>
                  <a:cubicBezTo>
                    <a:pt x="11477" y="42737"/>
                    <a:pt x="11438" y="42801"/>
                    <a:pt x="11398" y="42863"/>
                  </a:cubicBezTo>
                  <a:cubicBezTo>
                    <a:pt x="11351" y="42942"/>
                    <a:pt x="11304" y="43012"/>
                    <a:pt x="11257" y="43083"/>
                  </a:cubicBezTo>
                  <a:cubicBezTo>
                    <a:pt x="11171" y="43215"/>
                    <a:pt x="11084" y="43349"/>
                    <a:pt x="10990" y="43482"/>
                  </a:cubicBezTo>
                  <a:cubicBezTo>
                    <a:pt x="10896" y="43616"/>
                    <a:pt x="10802" y="43750"/>
                    <a:pt x="10715" y="43874"/>
                  </a:cubicBezTo>
                  <a:cubicBezTo>
                    <a:pt x="10613" y="44000"/>
                    <a:pt x="10519" y="44126"/>
                    <a:pt x="10417" y="44250"/>
                  </a:cubicBezTo>
                  <a:cubicBezTo>
                    <a:pt x="10316" y="44377"/>
                    <a:pt x="10214" y="44503"/>
                    <a:pt x="10103" y="44619"/>
                  </a:cubicBezTo>
                  <a:cubicBezTo>
                    <a:pt x="10001" y="44738"/>
                    <a:pt x="9892" y="44862"/>
                    <a:pt x="9774" y="44973"/>
                  </a:cubicBezTo>
                  <a:cubicBezTo>
                    <a:pt x="9657" y="45090"/>
                    <a:pt x="9538" y="45209"/>
                    <a:pt x="9422" y="45318"/>
                  </a:cubicBezTo>
                  <a:cubicBezTo>
                    <a:pt x="9288" y="45437"/>
                    <a:pt x="9162" y="45546"/>
                    <a:pt x="9030" y="45647"/>
                  </a:cubicBezTo>
                  <a:cubicBezTo>
                    <a:pt x="9005" y="45672"/>
                    <a:pt x="8973" y="45687"/>
                    <a:pt x="8951" y="45710"/>
                  </a:cubicBezTo>
                  <a:cubicBezTo>
                    <a:pt x="8731" y="45915"/>
                    <a:pt x="8503" y="46103"/>
                    <a:pt x="8277" y="46284"/>
                  </a:cubicBezTo>
                  <a:cubicBezTo>
                    <a:pt x="7546" y="46839"/>
                    <a:pt x="6793" y="47302"/>
                    <a:pt x="6065" y="47750"/>
                  </a:cubicBezTo>
                  <a:cubicBezTo>
                    <a:pt x="5302" y="48221"/>
                    <a:pt x="4581" y="48667"/>
                    <a:pt x="3930" y="49185"/>
                  </a:cubicBezTo>
                  <a:cubicBezTo>
                    <a:pt x="3836" y="49264"/>
                    <a:pt x="3734" y="49351"/>
                    <a:pt x="3640" y="49428"/>
                  </a:cubicBezTo>
                  <a:cubicBezTo>
                    <a:pt x="2644" y="50292"/>
                    <a:pt x="1859" y="51342"/>
                    <a:pt x="1319" y="52527"/>
                  </a:cubicBezTo>
                  <a:cubicBezTo>
                    <a:pt x="1735" y="51672"/>
                    <a:pt x="2275" y="50887"/>
                    <a:pt x="2941" y="50190"/>
                  </a:cubicBezTo>
                  <a:cubicBezTo>
                    <a:pt x="3318" y="49797"/>
                    <a:pt x="3734" y="49428"/>
                    <a:pt x="4190" y="49098"/>
                  </a:cubicBezTo>
                  <a:cubicBezTo>
                    <a:pt x="4291" y="49029"/>
                    <a:pt x="4400" y="48950"/>
                    <a:pt x="4502" y="48880"/>
                  </a:cubicBezTo>
                  <a:cubicBezTo>
                    <a:pt x="5106" y="48464"/>
                    <a:pt x="5765" y="48119"/>
                    <a:pt x="6456" y="47743"/>
                  </a:cubicBezTo>
                  <a:cubicBezTo>
                    <a:pt x="7336" y="47263"/>
                    <a:pt x="8252" y="46777"/>
                    <a:pt x="9132" y="46126"/>
                  </a:cubicBezTo>
                  <a:cubicBezTo>
                    <a:pt x="9367" y="45945"/>
                    <a:pt x="9602" y="45749"/>
                    <a:pt x="9830" y="45538"/>
                  </a:cubicBezTo>
                  <a:cubicBezTo>
                    <a:pt x="9915" y="45452"/>
                    <a:pt x="10001" y="45373"/>
                    <a:pt x="10088" y="45286"/>
                  </a:cubicBezTo>
                  <a:cubicBezTo>
                    <a:pt x="10190" y="45184"/>
                    <a:pt x="10291" y="45075"/>
                    <a:pt x="10395" y="44956"/>
                  </a:cubicBezTo>
                  <a:cubicBezTo>
                    <a:pt x="10489" y="44847"/>
                    <a:pt x="10591" y="44738"/>
                    <a:pt x="10685" y="44619"/>
                  </a:cubicBezTo>
                  <a:lnTo>
                    <a:pt x="10967" y="44267"/>
                  </a:lnTo>
                  <a:cubicBezTo>
                    <a:pt x="11061" y="44141"/>
                    <a:pt x="11148" y="44025"/>
                    <a:pt x="11242" y="43891"/>
                  </a:cubicBezTo>
                  <a:cubicBezTo>
                    <a:pt x="11327" y="43772"/>
                    <a:pt x="11413" y="43639"/>
                    <a:pt x="11500" y="43514"/>
                  </a:cubicBezTo>
                  <a:cubicBezTo>
                    <a:pt x="11587" y="43381"/>
                    <a:pt x="11673" y="43255"/>
                    <a:pt x="11760" y="43121"/>
                  </a:cubicBezTo>
                  <a:cubicBezTo>
                    <a:pt x="11760" y="43113"/>
                    <a:pt x="11767" y="43106"/>
                    <a:pt x="11767" y="43098"/>
                  </a:cubicBezTo>
                  <a:cubicBezTo>
                    <a:pt x="11854" y="42972"/>
                    <a:pt x="11924" y="42838"/>
                    <a:pt x="12003" y="42714"/>
                  </a:cubicBezTo>
                  <a:cubicBezTo>
                    <a:pt x="13068" y="40886"/>
                    <a:pt x="13759" y="38768"/>
                    <a:pt x="14057" y="36407"/>
                  </a:cubicBezTo>
                  <a:cubicBezTo>
                    <a:pt x="14331" y="34225"/>
                    <a:pt x="14284" y="31787"/>
                    <a:pt x="13908" y="29159"/>
                  </a:cubicBezTo>
                  <a:cubicBezTo>
                    <a:pt x="13868" y="28860"/>
                    <a:pt x="13821" y="28547"/>
                    <a:pt x="13767" y="28233"/>
                  </a:cubicBezTo>
                  <a:lnTo>
                    <a:pt x="13744" y="28052"/>
                  </a:lnTo>
                  <a:cubicBezTo>
                    <a:pt x="13249" y="24978"/>
                    <a:pt x="12739" y="21800"/>
                    <a:pt x="14160" y="19258"/>
                  </a:cubicBezTo>
                  <a:cubicBezTo>
                    <a:pt x="14505" y="18631"/>
                    <a:pt x="14968" y="18059"/>
                    <a:pt x="15533" y="17556"/>
                  </a:cubicBezTo>
                  <a:cubicBezTo>
                    <a:pt x="16598" y="16600"/>
                    <a:pt x="18057" y="15862"/>
                    <a:pt x="19761" y="15431"/>
                  </a:cubicBezTo>
                  <a:cubicBezTo>
                    <a:pt x="20891" y="15141"/>
                    <a:pt x="22043" y="15054"/>
                    <a:pt x="23267" y="14968"/>
                  </a:cubicBezTo>
                  <a:cubicBezTo>
                    <a:pt x="23846" y="14920"/>
                    <a:pt x="24443" y="14873"/>
                    <a:pt x="25048" y="14804"/>
                  </a:cubicBezTo>
                  <a:cubicBezTo>
                    <a:pt x="25635" y="14740"/>
                    <a:pt x="26232" y="14646"/>
                    <a:pt x="26821" y="14504"/>
                  </a:cubicBezTo>
                  <a:cubicBezTo>
                    <a:pt x="27056" y="14442"/>
                    <a:pt x="27299" y="14388"/>
                    <a:pt x="27542" y="14326"/>
                  </a:cubicBezTo>
                  <a:cubicBezTo>
                    <a:pt x="29033" y="13964"/>
                    <a:pt x="30718" y="13556"/>
                    <a:pt x="32318" y="13384"/>
                  </a:cubicBezTo>
                  <a:cubicBezTo>
                    <a:pt x="32836" y="13328"/>
                    <a:pt x="33354" y="13281"/>
                    <a:pt x="33849" y="13226"/>
                  </a:cubicBezTo>
                  <a:cubicBezTo>
                    <a:pt x="34453" y="13171"/>
                    <a:pt x="35041" y="13117"/>
                    <a:pt x="35622" y="13055"/>
                  </a:cubicBezTo>
                  <a:cubicBezTo>
                    <a:pt x="36351" y="12968"/>
                    <a:pt x="37072" y="12874"/>
                    <a:pt x="37788" y="12740"/>
                  </a:cubicBezTo>
                  <a:cubicBezTo>
                    <a:pt x="39136" y="12497"/>
                    <a:pt x="40461" y="12144"/>
                    <a:pt x="41709" y="11690"/>
                  </a:cubicBezTo>
                  <a:cubicBezTo>
                    <a:pt x="42148" y="11524"/>
                    <a:pt x="42588" y="11351"/>
                    <a:pt x="43019" y="11163"/>
                  </a:cubicBezTo>
                  <a:cubicBezTo>
                    <a:pt x="45262" y="10167"/>
                    <a:pt x="46832" y="9022"/>
                    <a:pt x="47954" y="7555"/>
                  </a:cubicBezTo>
                  <a:cubicBezTo>
                    <a:pt x="48400" y="6974"/>
                    <a:pt x="48809" y="6292"/>
                    <a:pt x="49240" y="5390"/>
                  </a:cubicBezTo>
                  <a:cubicBezTo>
                    <a:pt x="50079" y="3672"/>
                    <a:pt x="50699" y="1891"/>
                    <a:pt x="51083" y="87"/>
                  </a:cubicBezTo>
                  <a:lnTo>
                    <a:pt x="50652" y="0"/>
                  </a:lnTo>
                  <a:close/>
                  <a:moveTo>
                    <a:pt x="1" y="56418"/>
                  </a:moveTo>
                  <a:lnTo>
                    <a:pt x="1" y="56418"/>
                  </a:lnTo>
                  <a:cubicBezTo>
                    <a:pt x="16" y="57595"/>
                    <a:pt x="266" y="58747"/>
                    <a:pt x="761" y="59782"/>
                  </a:cubicBezTo>
                  <a:cubicBezTo>
                    <a:pt x="823" y="59924"/>
                    <a:pt x="895" y="60057"/>
                    <a:pt x="965" y="60191"/>
                  </a:cubicBezTo>
                  <a:lnTo>
                    <a:pt x="1012" y="60168"/>
                  </a:lnTo>
                  <a:cubicBezTo>
                    <a:pt x="628" y="59445"/>
                    <a:pt x="360" y="58670"/>
                    <a:pt x="212" y="57838"/>
                  </a:cubicBezTo>
                  <a:cubicBezTo>
                    <a:pt x="110" y="57367"/>
                    <a:pt x="40" y="56896"/>
                    <a:pt x="1" y="56418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4" name="Google Shape;671;g2ed3e765ec3_0_36"/>
            <p:cNvSpPr/>
            <p:nvPr/>
          </p:nvSpPr>
          <p:spPr>
            <a:xfrm rot="1263000">
              <a:off x="7064280" y="814320"/>
              <a:ext cx="1366920" cy="1666440"/>
            </a:xfrm>
            <a:custGeom>
              <a:avLst/>
              <a:gdLst/>
              <a:ahLst/>
              <a:rect l="l" t="t" r="r" b="b"/>
              <a:pathLst>
                <a:path w="50174" h="61163">
                  <a:moveTo>
                    <a:pt x="49742" y="0"/>
                  </a:moveTo>
                  <a:cubicBezTo>
                    <a:pt x="49390" y="1695"/>
                    <a:pt x="48793" y="3380"/>
                    <a:pt x="47986" y="4997"/>
                  </a:cubicBezTo>
                  <a:cubicBezTo>
                    <a:pt x="47577" y="5812"/>
                    <a:pt x="47193" y="6449"/>
                    <a:pt x="46777" y="7004"/>
                  </a:cubicBezTo>
                  <a:cubicBezTo>
                    <a:pt x="45742" y="8378"/>
                    <a:pt x="44268" y="9546"/>
                    <a:pt x="42283" y="10566"/>
                  </a:cubicBezTo>
                  <a:cubicBezTo>
                    <a:pt x="41882" y="10769"/>
                    <a:pt x="41474" y="10958"/>
                    <a:pt x="41067" y="11138"/>
                  </a:cubicBezTo>
                  <a:cubicBezTo>
                    <a:pt x="39898" y="11641"/>
                    <a:pt x="38659" y="12057"/>
                    <a:pt x="37379" y="12362"/>
                  </a:cubicBezTo>
                  <a:cubicBezTo>
                    <a:pt x="36729" y="12520"/>
                    <a:pt x="36078" y="12644"/>
                    <a:pt x="35411" y="12755"/>
                  </a:cubicBezTo>
                  <a:cubicBezTo>
                    <a:pt x="34352" y="12998"/>
                    <a:pt x="33309" y="13179"/>
                    <a:pt x="32296" y="13343"/>
                  </a:cubicBezTo>
                  <a:cubicBezTo>
                    <a:pt x="31543" y="13469"/>
                    <a:pt x="30767" y="13610"/>
                    <a:pt x="30014" y="13751"/>
                  </a:cubicBezTo>
                  <a:cubicBezTo>
                    <a:pt x="29041" y="13932"/>
                    <a:pt x="28037" y="14111"/>
                    <a:pt x="27096" y="14252"/>
                  </a:cubicBezTo>
                  <a:cubicBezTo>
                    <a:pt x="26648" y="14324"/>
                    <a:pt x="26194" y="14371"/>
                    <a:pt x="25738" y="14410"/>
                  </a:cubicBezTo>
                  <a:cubicBezTo>
                    <a:pt x="24899" y="14512"/>
                    <a:pt x="24052" y="14559"/>
                    <a:pt x="23229" y="14606"/>
                  </a:cubicBezTo>
                  <a:cubicBezTo>
                    <a:pt x="21950" y="14676"/>
                    <a:pt x="20616" y="14755"/>
                    <a:pt x="19337" y="15045"/>
                  </a:cubicBezTo>
                  <a:cubicBezTo>
                    <a:pt x="17479" y="15468"/>
                    <a:pt x="15854" y="16238"/>
                    <a:pt x="14655" y="17264"/>
                  </a:cubicBezTo>
                  <a:cubicBezTo>
                    <a:pt x="14019" y="17807"/>
                    <a:pt x="13494" y="18434"/>
                    <a:pt x="13093" y="19117"/>
                  </a:cubicBezTo>
                  <a:cubicBezTo>
                    <a:pt x="12379" y="20348"/>
                    <a:pt x="12027" y="21839"/>
                    <a:pt x="12019" y="23665"/>
                  </a:cubicBezTo>
                  <a:cubicBezTo>
                    <a:pt x="12010" y="25258"/>
                    <a:pt x="12255" y="26898"/>
                    <a:pt x="12490" y="28476"/>
                  </a:cubicBezTo>
                  <a:lnTo>
                    <a:pt x="12528" y="28702"/>
                  </a:lnTo>
                  <a:cubicBezTo>
                    <a:pt x="12575" y="29024"/>
                    <a:pt x="12622" y="29345"/>
                    <a:pt x="12661" y="29652"/>
                  </a:cubicBezTo>
                  <a:cubicBezTo>
                    <a:pt x="13414" y="35338"/>
                    <a:pt x="12763" y="39787"/>
                    <a:pt x="10655" y="43223"/>
                  </a:cubicBezTo>
                  <a:cubicBezTo>
                    <a:pt x="10568" y="43364"/>
                    <a:pt x="10481" y="43505"/>
                    <a:pt x="10387" y="43646"/>
                  </a:cubicBezTo>
                  <a:cubicBezTo>
                    <a:pt x="10363" y="43686"/>
                    <a:pt x="10340" y="43725"/>
                    <a:pt x="10308" y="43763"/>
                  </a:cubicBezTo>
                  <a:cubicBezTo>
                    <a:pt x="10246" y="43857"/>
                    <a:pt x="10174" y="43961"/>
                    <a:pt x="10105" y="44055"/>
                  </a:cubicBezTo>
                  <a:cubicBezTo>
                    <a:pt x="10011" y="44187"/>
                    <a:pt x="9909" y="44328"/>
                    <a:pt x="9815" y="44454"/>
                  </a:cubicBezTo>
                  <a:cubicBezTo>
                    <a:pt x="9713" y="44588"/>
                    <a:pt x="9602" y="44721"/>
                    <a:pt x="9500" y="44845"/>
                  </a:cubicBezTo>
                  <a:cubicBezTo>
                    <a:pt x="9391" y="44979"/>
                    <a:pt x="9280" y="45105"/>
                    <a:pt x="9171" y="45231"/>
                  </a:cubicBezTo>
                  <a:cubicBezTo>
                    <a:pt x="9062" y="45363"/>
                    <a:pt x="8943" y="45489"/>
                    <a:pt x="8826" y="45608"/>
                  </a:cubicBezTo>
                  <a:cubicBezTo>
                    <a:pt x="8700" y="45732"/>
                    <a:pt x="8574" y="45858"/>
                    <a:pt x="8450" y="45975"/>
                  </a:cubicBezTo>
                  <a:cubicBezTo>
                    <a:pt x="8316" y="46101"/>
                    <a:pt x="8175" y="46220"/>
                    <a:pt x="8034" y="46337"/>
                  </a:cubicBezTo>
                  <a:cubicBezTo>
                    <a:pt x="7987" y="46376"/>
                    <a:pt x="7932" y="46423"/>
                    <a:pt x="7878" y="46463"/>
                  </a:cubicBezTo>
                  <a:cubicBezTo>
                    <a:pt x="7657" y="46666"/>
                    <a:pt x="7437" y="46854"/>
                    <a:pt x="7209" y="47035"/>
                  </a:cubicBezTo>
                  <a:cubicBezTo>
                    <a:pt x="6644" y="47474"/>
                    <a:pt x="6072" y="47875"/>
                    <a:pt x="5515" y="48266"/>
                  </a:cubicBezTo>
                  <a:cubicBezTo>
                    <a:pt x="4660" y="48863"/>
                    <a:pt x="3852" y="49420"/>
                    <a:pt x="3146" y="50087"/>
                  </a:cubicBezTo>
                  <a:cubicBezTo>
                    <a:pt x="3060" y="50173"/>
                    <a:pt x="2966" y="50268"/>
                    <a:pt x="2879" y="50352"/>
                  </a:cubicBezTo>
                  <a:cubicBezTo>
                    <a:pt x="1561" y="51695"/>
                    <a:pt x="707" y="53421"/>
                    <a:pt x="424" y="55334"/>
                  </a:cubicBezTo>
                  <a:cubicBezTo>
                    <a:pt x="417" y="55398"/>
                    <a:pt x="409" y="55460"/>
                    <a:pt x="402" y="55522"/>
                  </a:cubicBezTo>
                  <a:cubicBezTo>
                    <a:pt x="432" y="55279"/>
                    <a:pt x="479" y="55044"/>
                    <a:pt x="535" y="54809"/>
                  </a:cubicBezTo>
                  <a:cubicBezTo>
                    <a:pt x="676" y="54221"/>
                    <a:pt x="865" y="53656"/>
                    <a:pt x="1108" y="53122"/>
                  </a:cubicBezTo>
                  <a:cubicBezTo>
                    <a:pt x="1648" y="51937"/>
                    <a:pt x="2433" y="50887"/>
                    <a:pt x="3429" y="50023"/>
                  </a:cubicBezTo>
                  <a:cubicBezTo>
                    <a:pt x="3523" y="49946"/>
                    <a:pt x="3625" y="49859"/>
                    <a:pt x="3719" y="49780"/>
                  </a:cubicBezTo>
                  <a:cubicBezTo>
                    <a:pt x="4370" y="49262"/>
                    <a:pt x="5091" y="48816"/>
                    <a:pt x="5854" y="48345"/>
                  </a:cubicBezTo>
                  <a:cubicBezTo>
                    <a:pt x="6582" y="47897"/>
                    <a:pt x="7335" y="47434"/>
                    <a:pt x="8066" y="46879"/>
                  </a:cubicBezTo>
                  <a:cubicBezTo>
                    <a:pt x="8292" y="46698"/>
                    <a:pt x="8520" y="46510"/>
                    <a:pt x="8740" y="46305"/>
                  </a:cubicBezTo>
                  <a:cubicBezTo>
                    <a:pt x="8762" y="46282"/>
                    <a:pt x="8779" y="46267"/>
                    <a:pt x="8802" y="46242"/>
                  </a:cubicBezTo>
                  <a:cubicBezTo>
                    <a:pt x="8913" y="46141"/>
                    <a:pt x="9022" y="46032"/>
                    <a:pt x="9139" y="45913"/>
                  </a:cubicBezTo>
                  <a:cubicBezTo>
                    <a:pt x="9243" y="45804"/>
                    <a:pt x="9352" y="45693"/>
                    <a:pt x="9461" y="45568"/>
                  </a:cubicBezTo>
                  <a:cubicBezTo>
                    <a:pt x="9563" y="45457"/>
                    <a:pt x="9666" y="45341"/>
                    <a:pt x="9768" y="45214"/>
                  </a:cubicBezTo>
                  <a:cubicBezTo>
                    <a:pt x="9869" y="45098"/>
                    <a:pt x="9971" y="44972"/>
                    <a:pt x="10065" y="44845"/>
                  </a:cubicBezTo>
                  <a:cubicBezTo>
                    <a:pt x="10159" y="44721"/>
                    <a:pt x="10261" y="44595"/>
                    <a:pt x="10355" y="44461"/>
                  </a:cubicBezTo>
                  <a:cubicBezTo>
                    <a:pt x="10449" y="44337"/>
                    <a:pt x="10536" y="44203"/>
                    <a:pt x="10630" y="44070"/>
                  </a:cubicBezTo>
                  <a:cubicBezTo>
                    <a:pt x="10645" y="44045"/>
                    <a:pt x="10662" y="44030"/>
                    <a:pt x="10677" y="44008"/>
                  </a:cubicBezTo>
                  <a:cubicBezTo>
                    <a:pt x="10749" y="43897"/>
                    <a:pt x="10826" y="43780"/>
                    <a:pt x="10897" y="43669"/>
                  </a:cubicBezTo>
                  <a:cubicBezTo>
                    <a:pt x="10984" y="43528"/>
                    <a:pt x="11069" y="43396"/>
                    <a:pt x="11148" y="43255"/>
                  </a:cubicBezTo>
                  <a:cubicBezTo>
                    <a:pt x="12183" y="41489"/>
                    <a:pt x="12874" y="39425"/>
                    <a:pt x="13187" y="37119"/>
                  </a:cubicBezTo>
                  <a:cubicBezTo>
                    <a:pt x="13494" y="34892"/>
                    <a:pt x="13462" y="32358"/>
                    <a:pt x="13093" y="29588"/>
                  </a:cubicBezTo>
                  <a:cubicBezTo>
                    <a:pt x="13055" y="29283"/>
                    <a:pt x="13008" y="28961"/>
                    <a:pt x="12961" y="28632"/>
                  </a:cubicBezTo>
                  <a:lnTo>
                    <a:pt x="12929" y="28412"/>
                  </a:lnTo>
                  <a:cubicBezTo>
                    <a:pt x="12451" y="25236"/>
                    <a:pt x="11955" y="21956"/>
                    <a:pt x="13479" y="19335"/>
                  </a:cubicBezTo>
                  <a:cubicBezTo>
                    <a:pt x="13846" y="18701"/>
                    <a:pt x="14341" y="18112"/>
                    <a:pt x="14945" y="17594"/>
                  </a:cubicBezTo>
                  <a:cubicBezTo>
                    <a:pt x="16090" y="16615"/>
                    <a:pt x="17643" y="15884"/>
                    <a:pt x="19431" y="15476"/>
                  </a:cubicBezTo>
                  <a:cubicBezTo>
                    <a:pt x="20680" y="15194"/>
                    <a:pt x="21988" y="15116"/>
                    <a:pt x="23259" y="15045"/>
                  </a:cubicBezTo>
                  <a:cubicBezTo>
                    <a:pt x="23918" y="15005"/>
                    <a:pt x="24601" y="14968"/>
                    <a:pt x="25275" y="14904"/>
                  </a:cubicBezTo>
                  <a:cubicBezTo>
                    <a:pt x="25801" y="14849"/>
                    <a:pt x="26328" y="14779"/>
                    <a:pt x="26853" y="14676"/>
                  </a:cubicBezTo>
                  <a:cubicBezTo>
                    <a:pt x="27346" y="14582"/>
                    <a:pt x="27856" y="14472"/>
                    <a:pt x="28389" y="14363"/>
                  </a:cubicBezTo>
                  <a:cubicBezTo>
                    <a:pt x="29645" y="14103"/>
                    <a:pt x="30940" y="13829"/>
                    <a:pt x="32202" y="13665"/>
                  </a:cubicBezTo>
                  <a:lnTo>
                    <a:pt x="32635" y="13603"/>
                  </a:lnTo>
                  <a:cubicBezTo>
                    <a:pt x="33576" y="13477"/>
                    <a:pt x="34493" y="13350"/>
                    <a:pt x="35395" y="13202"/>
                  </a:cubicBezTo>
                  <a:cubicBezTo>
                    <a:pt x="36101" y="13085"/>
                    <a:pt x="36791" y="12951"/>
                    <a:pt x="37482" y="12786"/>
                  </a:cubicBezTo>
                  <a:cubicBezTo>
                    <a:pt x="38783" y="12473"/>
                    <a:pt x="40047" y="12057"/>
                    <a:pt x="41238" y="11539"/>
                  </a:cubicBezTo>
                  <a:cubicBezTo>
                    <a:pt x="41654" y="11359"/>
                    <a:pt x="42078" y="11163"/>
                    <a:pt x="42479" y="10950"/>
                  </a:cubicBezTo>
                  <a:cubicBezTo>
                    <a:pt x="44525" y="9907"/>
                    <a:pt x="46049" y="8698"/>
                    <a:pt x="47131" y="7271"/>
                  </a:cubicBezTo>
                  <a:cubicBezTo>
                    <a:pt x="47562" y="6691"/>
                    <a:pt x="47961" y="6032"/>
                    <a:pt x="48377" y="5193"/>
                  </a:cubicBezTo>
                  <a:cubicBezTo>
                    <a:pt x="49210" y="3545"/>
                    <a:pt x="49814" y="1827"/>
                    <a:pt x="50173" y="85"/>
                  </a:cubicBezTo>
                  <a:lnTo>
                    <a:pt x="49742" y="0"/>
                  </a:lnTo>
                  <a:close/>
                  <a:moveTo>
                    <a:pt x="1" y="58433"/>
                  </a:moveTo>
                  <a:cubicBezTo>
                    <a:pt x="149" y="59265"/>
                    <a:pt x="417" y="60040"/>
                    <a:pt x="801" y="60763"/>
                  </a:cubicBezTo>
                  <a:cubicBezTo>
                    <a:pt x="872" y="60895"/>
                    <a:pt x="949" y="61029"/>
                    <a:pt x="1028" y="61163"/>
                  </a:cubicBezTo>
                  <a:lnTo>
                    <a:pt x="1053" y="61147"/>
                  </a:lnTo>
                  <a:cubicBezTo>
                    <a:pt x="912" y="60895"/>
                    <a:pt x="778" y="60645"/>
                    <a:pt x="652" y="60377"/>
                  </a:cubicBezTo>
                  <a:cubicBezTo>
                    <a:pt x="370" y="59758"/>
                    <a:pt x="149" y="59099"/>
                    <a:pt x="1" y="58433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5" name="Google Shape;672;g2ed3e765ec3_0_36"/>
            <p:cNvSpPr/>
            <p:nvPr/>
          </p:nvSpPr>
          <p:spPr>
            <a:xfrm rot="1263000">
              <a:off x="7074720" y="796320"/>
              <a:ext cx="1341000" cy="1684800"/>
            </a:xfrm>
            <a:custGeom>
              <a:avLst/>
              <a:gdLst/>
              <a:ahLst/>
              <a:rect l="l" t="t" r="r" b="b"/>
              <a:pathLst>
                <a:path w="49215" h="61839">
                  <a:moveTo>
                    <a:pt x="48784" y="1"/>
                  </a:moveTo>
                  <a:cubicBezTo>
                    <a:pt x="48447" y="1633"/>
                    <a:pt x="47875" y="3248"/>
                    <a:pt x="47074" y="4794"/>
                  </a:cubicBezTo>
                  <a:cubicBezTo>
                    <a:pt x="46690" y="5547"/>
                    <a:pt x="46306" y="6174"/>
                    <a:pt x="45898" y="6724"/>
                  </a:cubicBezTo>
                  <a:cubicBezTo>
                    <a:pt x="44877" y="8096"/>
                    <a:pt x="43497" y="9295"/>
                    <a:pt x="41669" y="10370"/>
                  </a:cubicBezTo>
                  <a:cubicBezTo>
                    <a:pt x="41300" y="10591"/>
                    <a:pt x="40909" y="10801"/>
                    <a:pt x="40525" y="10999"/>
                  </a:cubicBezTo>
                  <a:cubicBezTo>
                    <a:pt x="39418" y="11564"/>
                    <a:pt x="38233" y="12042"/>
                    <a:pt x="37002" y="12411"/>
                  </a:cubicBezTo>
                  <a:cubicBezTo>
                    <a:pt x="36398" y="12599"/>
                    <a:pt x="35786" y="12756"/>
                    <a:pt x="35174" y="12897"/>
                  </a:cubicBezTo>
                  <a:cubicBezTo>
                    <a:pt x="34240" y="13172"/>
                    <a:pt x="33237" y="13407"/>
                    <a:pt x="32130" y="13625"/>
                  </a:cubicBezTo>
                  <a:cubicBezTo>
                    <a:pt x="30051" y="14034"/>
                    <a:pt x="28491" y="14284"/>
                    <a:pt x="27079" y="14426"/>
                  </a:cubicBezTo>
                  <a:cubicBezTo>
                    <a:pt x="26702" y="14465"/>
                    <a:pt x="26326" y="14497"/>
                    <a:pt x="25942" y="14520"/>
                  </a:cubicBezTo>
                  <a:cubicBezTo>
                    <a:pt x="25047" y="14614"/>
                    <a:pt x="24138" y="14653"/>
                    <a:pt x="23251" y="14685"/>
                  </a:cubicBezTo>
                  <a:cubicBezTo>
                    <a:pt x="21847" y="14740"/>
                    <a:pt x="20388" y="14802"/>
                    <a:pt x="18976" y="15085"/>
                  </a:cubicBezTo>
                  <a:cubicBezTo>
                    <a:pt x="17014" y="15486"/>
                    <a:pt x="15304" y="16254"/>
                    <a:pt x="14026" y="17297"/>
                  </a:cubicBezTo>
                  <a:cubicBezTo>
                    <a:pt x="13350" y="17854"/>
                    <a:pt x="12795" y="18490"/>
                    <a:pt x="12371" y="19196"/>
                  </a:cubicBezTo>
                  <a:cubicBezTo>
                    <a:pt x="11601" y="20460"/>
                    <a:pt x="11217" y="21988"/>
                    <a:pt x="11185" y="23871"/>
                  </a:cubicBezTo>
                  <a:cubicBezTo>
                    <a:pt x="11163" y="25518"/>
                    <a:pt x="11398" y="27205"/>
                    <a:pt x="11626" y="28837"/>
                  </a:cubicBezTo>
                  <a:lnTo>
                    <a:pt x="11665" y="29095"/>
                  </a:lnTo>
                  <a:cubicBezTo>
                    <a:pt x="11712" y="29432"/>
                    <a:pt x="11759" y="29762"/>
                    <a:pt x="11797" y="30076"/>
                  </a:cubicBezTo>
                  <a:cubicBezTo>
                    <a:pt x="12513" y="35905"/>
                    <a:pt x="11844" y="40406"/>
                    <a:pt x="9758" y="43795"/>
                  </a:cubicBezTo>
                  <a:cubicBezTo>
                    <a:pt x="9664" y="43936"/>
                    <a:pt x="9570" y="44087"/>
                    <a:pt x="9476" y="44228"/>
                  </a:cubicBezTo>
                  <a:cubicBezTo>
                    <a:pt x="9382" y="44369"/>
                    <a:pt x="9288" y="44511"/>
                    <a:pt x="9186" y="44652"/>
                  </a:cubicBezTo>
                  <a:cubicBezTo>
                    <a:pt x="9178" y="44652"/>
                    <a:pt x="9178" y="44652"/>
                    <a:pt x="9178" y="44659"/>
                  </a:cubicBezTo>
                  <a:cubicBezTo>
                    <a:pt x="9077" y="44793"/>
                    <a:pt x="8973" y="44934"/>
                    <a:pt x="8864" y="45066"/>
                  </a:cubicBezTo>
                  <a:cubicBezTo>
                    <a:pt x="8762" y="45200"/>
                    <a:pt x="8644" y="45341"/>
                    <a:pt x="8534" y="45474"/>
                  </a:cubicBezTo>
                  <a:cubicBezTo>
                    <a:pt x="8418" y="45608"/>
                    <a:pt x="8299" y="45742"/>
                    <a:pt x="8182" y="45875"/>
                  </a:cubicBezTo>
                  <a:cubicBezTo>
                    <a:pt x="8056" y="46007"/>
                    <a:pt x="7930" y="46141"/>
                    <a:pt x="7806" y="46275"/>
                  </a:cubicBezTo>
                  <a:cubicBezTo>
                    <a:pt x="7672" y="46408"/>
                    <a:pt x="7531" y="46542"/>
                    <a:pt x="7397" y="46666"/>
                  </a:cubicBezTo>
                  <a:cubicBezTo>
                    <a:pt x="7249" y="46807"/>
                    <a:pt x="7100" y="46941"/>
                    <a:pt x="6942" y="47067"/>
                  </a:cubicBezTo>
                  <a:cubicBezTo>
                    <a:pt x="6880" y="47122"/>
                    <a:pt x="6808" y="47176"/>
                    <a:pt x="6746" y="47223"/>
                  </a:cubicBezTo>
                  <a:cubicBezTo>
                    <a:pt x="6535" y="47412"/>
                    <a:pt x="6315" y="47600"/>
                    <a:pt x="6095" y="47781"/>
                  </a:cubicBezTo>
                  <a:cubicBezTo>
                    <a:pt x="5735" y="48078"/>
                    <a:pt x="5366" y="48361"/>
                    <a:pt x="5004" y="48643"/>
                  </a:cubicBezTo>
                  <a:cubicBezTo>
                    <a:pt x="4024" y="49405"/>
                    <a:pt x="3099" y="50127"/>
                    <a:pt x="2314" y="50989"/>
                  </a:cubicBezTo>
                  <a:cubicBezTo>
                    <a:pt x="2235" y="51083"/>
                    <a:pt x="2148" y="51177"/>
                    <a:pt x="2071" y="51279"/>
                  </a:cubicBezTo>
                  <a:cubicBezTo>
                    <a:pt x="878" y="52715"/>
                    <a:pt x="181" y="54504"/>
                    <a:pt x="47" y="56465"/>
                  </a:cubicBezTo>
                  <a:cubicBezTo>
                    <a:pt x="0" y="57234"/>
                    <a:pt x="40" y="57987"/>
                    <a:pt x="172" y="58715"/>
                  </a:cubicBezTo>
                  <a:cubicBezTo>
                    <a:pt x="40" y="57877"/>
                    <a:pt x="23" y="57006"/>
                    <a:pt x="142" y="56119"/>
                  </a:cubicBezTo>
                  <a:cubicBezTo>
                    <a:pt x="149" y="56057"/>
                    <a:pt x="157" y="55995"/>
                    <a:pt x="164" y="55931"/>
                  </a:cubicBezTo>
                  <a:cubicBezTo>
                    <a:pt x="447" y="54018"/>
                    <a:pt x="1301" y="52292"/>
                    <a:pt x="2619" y="50949"/>
                  </a:cubicBezTo>
                  <a:cubicBezTo>
                    <a:pt x="2706" y="50865"/>
                    <a:pt x="2800" y="50770"/>
                    <a:pt x="2886" y="50684"/>
                  </a:cubicBezTo>
                  <a:cubicBezTo>
                    <a:pt x="3592" y="50017"/>
                    <a:pt x="4400" y="49460"/>
                    <a:pt x="5255" y="48863"/>
                  </a:cubicBezTo>
                  <a:cubicBezTo>
                    <a:pt x="5812" y="48472"/>
                    <a:pt x="6384" y="48071"/>
                    <a:pt x="6949" y="47632"/>
                  </a:cubicBezTo>
                  <a:cubicBezTo>
                    <a:pt x="7177" y="47451"/>
                    <a:pt x="7397" y="47263"/>
                    <a:pt x="7618" y="47060"/>
                  </a:cubicBezTo>
                  <a:cubicBezTo>
                    <a:pt x="7665" y="47020"/>
                    <a:pt x="7712" y="46981"/>
                    <a:pt x="7749" y="46934"/>
                  </a:cubicBezTo>
                  <a:cubicBezTo>
                    <a:pt x="7876" y="46817"/>
                    <a:pt x="8002" y="46698"/>
                    <a:pt x="8118" y="46581"/>
                  </a:cubicBezTo>
                  <a:cubicBezTo>
                    <a:pt x="8237" y="46455"/>
                    <a:pt x="8354" y="46337"/>
                    <a:pt x="8472" y="46212"/>
                  </a:cubicBezTo>
                  <a:cubicBezTo>
                    <a:pt x="8582" y="46086"/>
                    <a:pt x="8691" y="45960"/>
                    <a:pt x="8802" y="45836"/>
                  </a:cubicBezTo>
                  <a:cubicBezTo>
                    <a:pt x="8911" y="45710"/>
                    <a:pt x="9020" y="45576"/>
                    <a:pt x="9124" y="45452"/>
                  </a:cubicBezTo>
                  <a:cubicBezTo>
                    <a:pt x="9225" y="45318"/>
                    <a:pt x="9327" y="45185"/>
                    <a:pt x="9429" y="45051"/>
                  </a:cubicBezTo>
                  <a:cubicBezTo>
                    <a:pt x="9461" y="45011"/>
                    <a:pt x="9491" y="44964"/>
                    <a:pt x="9530" y="44917"/>
                  </a:cubicBezTo>
                  <a:cubicBezTo>
                    <a:pt x="9594" y="44831"/>
                    <a:pt x="9657" y="44736"/>
                    <a:pt x="9719" y="44652"/>
                  </a:cubicBezTo>
                  <a:cubicBezTo>
                    <a:pt x="9813" y="44511"/>
                    <a:pt x="9907" y="44377"/>
                    <a:pt x="10001" y="44236"/>
                  </a:cubicBezTo>
                  <a:cubicBezTo>
                    <a:pt x="10088" y="44094"/>
                    <a:pt x="10174" y="43953"/>
                    <a:pt x="10261" y="43812"/>
                  </a:cubicBezTo>
                  <a:cubicBezTo>
                    <a:pt x="12300" y="40369"/>
                    <a:pt x="12951" y="35833"/>
                    <a:pt x="12230" y="30029"/>
                  </a:cubicBezTo>
                  <a:cubicBezTo>
                    <a:pt x="12191" y="29707"/>
                    <a:pt x="12151" y="29370"/>
                    <a:pt x="12104" y="29033"/>
                  </a:cubicBezTo>
                  <a:lnTo>
                    <a:pt x="12064" y="28773"/>
                  </a:lnTo>
                  <a:cubicBezTo>
                    <a:pt x="11601" y="25496"/>
                    <a:pt x="11123" y="22107"/>
                    <a:pt x="12738" y="19424"/>
                  </a:cubicBezTo>
                  <a:cubicBezTo>
                    <a:pt x="13139" y="18765"/>
                    <a:pt x="13672" y="18161"/>
                    <a:pt x="14309" y="17636"/>
                  </a:cubicBezTo>
                  <a:cubicBezTo>
                    <a:pt x="15532" y="16638"/>
                    <a:pt x="17172" y="15902"/>
                    <a:pt x="19062" y="15518"/>
                  </a:cubicBezTo>
                  <a:cubicBezTo>
                    <a:pt x="20442" y="15243"/>
                    <a:pt x="21879" y="15179"/>
                    <a:pt x="23274" y="15124"/>
                  </a:cubicBezTo>
                  <a:cubicBezTo>
                    <a:pt x="23997" y="15094"/>
                    <a:pt x="24733" y="15062"/>
                    <a:pt x="25478" y="15007"/>
                  </a:cubicBezTo>
                  <a:cubicBezTo>
                    <a:pt x="25934" y="14968"/>
                    <a:pt x="26388" y="14921"/>
                    <a:pt x="26836" y="14849"/>
                  </a:cubicBezTo>
                  <a:cubicBezTo>
                    <a:pt x="27777" y="14708"/>
                    <a:pt x="28781" y="14529"/>
                    <a:pt x="29754" y="14348"/>
                  </a:cubicBezTo>
                  <a:cubicBezTo>
                    <a:pt x="30507" y="14207"/>
                    <a:pt x="31283" y="14066"/>
                    <a:pt x="32036" y="13940"/>
                  </a:cubicBezTo>
                  <a:cubicBezTo>
                    <a:pt x="33049" y="13776"/>
                    <a:pt x="34092" y="13595"/>
                    <a:pt x="35151" y="13352"/>
                  </a:cubicBezTo>
                  <a:cubicBezTo>
                    <a:pt x="35810" y="13202"/>
                    <a:pt x="36477" y="13031"/>
                    <a:pt x="37128" y="12835"/>
                  </a:cubicBezTo>
                  <a:cubicBezTo>
                    <a:pt x="38382" y="12449"/>
                    <a:pt x="39591" y="11963"/>
                    <a:pt x="40720" y="11391"/>
                  </a:cubicBezTo>
                  <a:cubicBezTo>
                    <a:pt x="41120" y="11195"/>
                    <a:pt x="41513" y="10975"/>
                    <a:pt x="41897" y="10747"/>
                  </a:cubicBezTo>
                  <a:cubicBezTo>
                    <a:pt x="43772" y="9642"/>
                    <a:pt x="45192" y="8410"/>
                    <a:pt x="46250" y="6982"/>
                  </a:cubicBezTo>
                  <a:cubicBezTo>
                    <a:pt x="46673" y="6417"/>
                    <a:pt x="47074" y="5765"/>
                    <a:pt x="47466" y="4997"/>
                  </a:cubicBezTo>
                  <a:cubicBezTo>
                    <a:pt x="48283" y="3412"/>
                    <a:pt x="48870" y="1765"/>
                    <a:pt x="49215" y="87"/>
                  </a:cubicBezTo>
                  <a:lnTo>
                    <a:pt x="48784" y="1"/>
                  </a:lnTo>
                  <a:close/>
                  <a:moveTo>
                    <a:pt x="392" y="60974"/>
                  </a:moveTo>
                  <a:lnTo>
                    <a:pt x="392" y="60974"/>
                  </a:lnTo>
                  <a:cubicBezTo>
                    <a:pt x="474" y="61149"/>
                    <a:pt x="559" y="61318"/>
                    <a:pt x="650" y="61485"/>
                  </a:cubicBezTo>
                  <a:lnTo>
                    <a:pt x="650" y="61485"/>
                  </a:lnTo>
                  <a:cubicBezTo>
                    <a:pt x="561" y="61318"/>
                    <a:pt x="475" y="61150"/>
                    <a:pt x="392" y="60974"/>
                  </a:cubicBezTo>
                  <a:close/>
                  <a:moveTo>
                    <a:pt x="650" y="61485"/>
                  </a:moveTo>
                  <a:cubicBezTo>
                    <a:pt x="697" y="61572"/>
                    <a:pt x="745" y="61658"/>
                    <a:pt x="793" y="61744"/>
                  </a:cubicBezTo>
                  <a:cubicBezTo>
                    <a:pt x="816" y="61775"/>
                    <a:pt x="831" y="61807"/>
                    <a:pt x="855" y="61839"/>
                  </a:cubicBezTo>
                  <a:cubicBezTo>
                    <a:pt x="783" y="61721"/>
                    <a:pt x="715" y="61604"/>
                    <a:pt x="650" y="61485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6" name="Google Shape;673;g2ed3e765ec3_0_36"/>
            <p:cNvSpPr/>
            <p:nvPr/>
          </p:nvSpPr>
          <p:spPr>
            <a:xfrm rot="1263000">
              <a:off x="7058520" y="773640"/>
              <a:ext cx="1339920" cy="1712520"/>
            </a:xfrm>
            <a:custGeom>
              <a:avLst/>
              <a:gdLst/>
              <a:ahLst/>
              <a:rect l="l" t="t" r="r" b="b"/>
              <a:pathLst>
                <a:path w="49178" h="62860">
                  <a:moveTo>
                    <a:pt x="48754" y="1"/>
                  </a:moveTo>
                  <a:cubicBezTo>
                    <a:pt x="48432" y="1571"/>
                    <a:pt x="47867" y="3115"/>
                    <a:pt x="47082" y="4591"/>
                  </a:cubicBezTo>
                  <a:cubicBezTo>
                    <a:pt x="46730" y="5265"/>
                    <a:pt x="46344" y="5892"/>
                    <a:pt x="45937" y="6441"/>
                  </a:cubicBezTo>
                  <a:cubicBezTo>
                    <a:pt x="44932" y="7814"/>
                    <a:pt x="43599" y="9077"/>
                    <a:pt x="41984" y="10175"/>
                  </a:cubicBezTo>
                  <a:cubicBezTo>
                    <a:pt x="41630" y="10419"/>
                    <a:pt x="41261" y="10655"/>
                    <a:pt x="40894" y="10866"/>
                  </a:cubicBezTo>
                  <a:cubicBezTo>
                    <a:pt x="39849" y="11485"/>
                    <a:pt x="38719" y="12020"/>
                    <a:pt x="37543" y="12466"/>
                  </a:cubicBezTo>
                  <a:cubicBezTo>
                    <a:pt x="37017" y="12662"/>
                    <a:pt x="36469" y="12850"/>
                    <a:pt x="35888" y="13023"/>
                  </a:cubicBezTo>
                  <a:cubicBezTo>
                    <a:pt x="33465" y="13902"/>
                    <a:pt x="30797" y="14443"/>
                    <a:pt x="27981" y="14599"/>
                  </a:cubicBezTo>
                  <a:cubicBezTo>
                    <a:pt x="27683" y="14623"/>
                    <a:pt x="27376" y="14631"/>
                    <a:pt x="27079" y="14646"/>
                  </a:cubicBezTo>
                  <a:cubicBezTo>
                    <a:pt x="26152" y="14718"/>
                    <a:pt x="25221" y="14740"/>
                    <a:pt x="24309" y="14765"/>
                  </a:cubicBezTo>
                  <a:cubicBezTo>
                    <a:pt x="22734" y="14804"/>
                    <a:pt x="21109" y="14844"/>
                    <a:pt x="19533" y="15134"/>
                  </a:cubicBezTo>
                  <a:cubicBezTo>
                    <a:pt x="17477" y="15503"/>
                    <a:pt x="15674" y="16263"/>
                    <a:pt x="14324" y="17338"/>
                  </a:cubicBezTo>
                  <a:cubicBezTo>
                    <a:pt x="13603" y="17903"/>
                    <a:pt x="13013" y="18553"/>
                    <a:pt x="12560" y="19276"/>
                  </a:cubicBezTo>
                  <a:cubicBezTo>
                    <a:pt x="11750" y="20569"/>
                    <a:pt x="11326" y="22147"/>
                    <a:pt x="11272" y="24084"/>
                  </a:cubicBezTo>
                  <a:cubicBezTo>
                    <a:pt x="11232" y="25771"/>
                    <a:pt x="11460" y="27512"/>
                    <a:pt x="11688" y="29190"/>
                  </a:cubicBezTo>
                  <a:lnTo>
                    <a:pt x="11728" y="29496"/>
                  </a:lnTo>
                  <a:cubicBezTo>
                    <a:pt x="11775" y="29841"/>
                    <a:pt x="11814" y="30178"/>
                    <a:pt x="11854" y="30507"/>
                  </a:cubicBezTo>
                  <a:cubicBezTo>
                    <a:pt x="12535" y="36485"/>
                    <a:pt x="11861" y="41043"/>
                    <a:pt x="9783" y="44385"/>
                  </a:cubicBezTo>
                  <a:cubicBezTo>
                    <a:pt x="9689" y="44533"/>
                    <a:pt x="9594" y="44684"/>
                    <a:pt x="9491" y="44825"/>
                  </a:cubicBezTo>
                  <a:cubicBezTo>
                    <a:pt x="9397" y="44974"/>
                    <a:pt x="9288" y="45123"/>
                    <a:pt x="9186" y="45264"/>
                  </a:cubicBezTo>
                  <a:cubicBezTo>
                    <a:pt x="9107" y="45358"/>
                    <a:pt x="9037" y="45460"/>
                    <a:pt x="8958" y="45554"/>
                  </a:cubicBezTo>
                  <a:cubicBezTo>
                    <a:pt x="8919" y="45601"/>
                    <a:pt x="8888" y="45648"/>
                    <a:pt x="8849" y="45695"/>
                  </a:cubicBezTo>
                  <a:cubicBezTo>
                    <a:pt x="8730" y="45836"/>
                    <a:pt x="8614" y="45977"/>
                    <a:pt x="8487" y="46119"/>
                  </a:cubicBezTo>
                  <a:cubicBezTo>
                    <a:pt x="8361" y="46260"/>
                    <a:pt x="8230" y="46408"/>
                    <a:pt x="8096" y="46550"/>
                  </a:cubicBezTo>
                  <a:lnTo>
                    <a:pt x="7672" y="46973"/>
                  </a:lnTo>
                  <a:cubicBezTo>
                    <a:pt x="7524" y="47122"/>
                    <a:pt x="7365" y="47263"/>
                    <a:pt x="7209" y="47414"/>
                  </a:cubicBezTo>
                  <a:cubicBezTo>
                    <a:pt x="7043" y="47563"/>
                    <a:pt x="6872" y="47711"/>
                    <a:pt x="6691" y="47860"/>
                  </a:cubicBezTo>
                  <a:cubicBezTo>
                    <a:pt x="6644" y="47900"/>
                    <a:pt x="6597" y="47939"/>
                    <a:pt x="6543" y="47986"/>
                  </a:cubicBezTo>
                  <a:cubicBezTo>
                    <a:pt x="6221" y="48269"/>
                    <a:pt x="5891" y="48543"/>
                    <a:pt x="5569" y="48809"/>
                  </a:cubicBezTo>
                  <a:cubicBezTo>
                    <a:pt x="4353" y="49837"/>
                    <a:pt x="3090" y="50897"/>
                    <a:pt x="2181" y="52198"/>
                  </a:cubicBezTo>
                  <a:cubicBezTo>
                    <a:pt x="0" y="55304"/>
                    <a:pt x="78" y="59807"/>
                    <a:pt x="2314" y="62859"/>
                  </a:cubicBezTo>
                  <a:lnTo>
                    <a:pt x="2329" y="62852"/>
                  </a:lnTo>
                  <a:cubicBezTo>
                    <a:pt x="1569" y="61824"/>
                    <a:pt x="1066" y="60615"/>
                    <a:pt x="831" y="59312"/>
                  </a:cubicBezTo>
                  <a:cubicBezTo>
                    <a:pt x="699" y="58584"/>
                    <a:pt x="659" y="57831"/>
                    <a:pt x="706" y="57062"/>
                  </a:cubicBezTo>
                  <a:cubicBezTo>
                    <a:pt x="840" y="55101"/>
                    <a:pt x="1537" y="53312"/>
                    <a:pt x="2730" y="51876"/>
                  </a:cubicBezTo>
                  <a:cubicBezTo>
                    <a:pt x="2807" y="51774"/>
                    <a:pt x="2894" y="51680"/>
                    <a:pt x="2973" y="51586"/>
                  </a:cubicBezTo>
                  <a:cubicBezTo>
                    <a:pt x="3758" y="50724"/>
                    <a:pt x="4683" y="50002"/>
                    <a:pt x="5663" y="49240"/>
                  </a:cubicBezTo>
                  <a:cubicBezTo>
                    <a:pt x="6025" y="48958"/>
                    <a:pt x="6394" y="48675"/>
                    <a:pt x="6754" y="48378"/>
                  </a:cubicBezTo>
                  <a:cubicBezTo>
                    <a:pt x="6974" y="48197"/>
                    <a:pt x="7194" y="48009"/>
                    <a:pt x="7405" y="47820"/>
                  </a:cubicBezTo>
                  <a:cubicBezTo>
                    <a:pt x="7460" y="47773"/>
                    <a:pt x="7524" y="47719"/>
                    <a:pt x="7578" y="47664"/>
                  </a:cubicBezTo>
                  <a:cubicBezTo>
                    <a:pt x="7719" y="47538"/>
                    <a:pt x="7861" y="47404"/>
                    <a:pt x="7994" y="47273"/>
                  </a:cubicBezTo>
                  <a:cubicBezTo>
                    <a:pt x="8126" y="47146"/>
                    <a:pt x="8260" y="47013"/>
                    <a:pt x="8386" y="46879"/>
                  </a:cubicBezTo>
                  <a:cubicBezTo>
                    <a:pt x="8512" y="46745"/>
                    <a:pt x="8636" y="46614"/>
                    <a:pt x="8755" y="46480"/>
                  </a:cubicBezTo>
                  <a:cubicBezTo>
                    <a:pt x="8872" y="46346"/>
                    <a:pt x="8990" y="46213"/>
                    <a:pt x="9107" y="46071"/>
                  </a:cubicBezTo>
                  <a:cubicBezTo>
                    <a:pt x="9171" y="45992"/>
                    <a:pt x="9241" y="45915"/>
                    <a:pt x="9303" y="45829"/>
                  </a:cubicBezTo>
                  <a:cubicBezTo>
                    <a:pt x="9342" y="45774"/>
                    <a:pt x="9389" y="45719"/>
                    <a:pt x="9429" y="45663"/>
                  </a:cubicBezTo>
                  <a:cubicBezTo>
                    <a:pt x="9538" y="45522"/>
                    <a:pt x="9642" y="45390"/>
                    <a:pt x="9736" y="45249"/>
                  </a:cubicBezTo>
                  <a:cubicBezTo>
                    <a:pt x="9837" y="45108"/>
                    <a:pt x="9931" y="44966"/>
                    <a:pt x="10026" y="44825"/>
                  </a:cubicBezTo>
                  <a:cubicBezTo>
                    <a:pt x="10120" y="44684"/>
                    <a:pt x="10206" y="44533"/>
                    <a:pt x="10291" y="44392"/>
                  </a:cubicBezTo>
                  <a:cubicBezTo>
                    <a:pt x="11279" y="42722"/>
                    <a:pt x="11948" y="40777"/>
                    <a:pt x="12285" y="38565"/>
                  </a:cubicBezTo>
                  <a:cubicBezTo>
                    <a:pt x="12644" y="36219"/>
                    <a:pt x="12644" y="33567"/>
                    <a:pt x="12292" y="30460"/>
                  </a:cubicBezTo>
                  <a:cubicBezTo>
                    <a:pt x="12253" y="30131"/>
                    <a:pt x="12206" y="29786"/>
                    <a:pt x="12159" y="29442"/>
                  </a:cubicBezTo>
                  <a:lnTo>
                    <a:pt x="12119" y="29135"/>
                  </a:lnTo>
                  <a:cubicBezTo>
                    <a:pt x="11673" y="25754"/>
                    <a:pt x="11210" y="22263"/>
                    <a:pt x="12927" y="19511"/>
                  </a:cubicBezTo>
                  <a:cubicBezTo>
                    <a:pt x="13360" y="18827"/>
                    <a:pt x="13915" y="18216"/>
                    <a:pt x="14591" y="17683"/>
                  </a:cubicBezTo>
                  <a:cubicBezTo>
                    <a:pt x="15892" y="16655"/>
                    <a:pt x="17626" y="15926"/>
                    <a:pt x="19610" y="15565"/>
                  </a:cubicBezTo>
                  <a:cubicBezTo>
                    <a:pt x="21156" y="15282"/>
                    <a:pt x="22764" y="15243"/>
                    <a:pt x="24317" y="15203"/>
                  </a:cubicBezTo>
                  <a:cubicBezTo>
                    <a:pt x="25070" y="15181"/>
                    <a:pt x="25832" y="15164"/>
                    <a:pt x="26601" y="15117"/>
                  </a:cubicBezTo>
                  <a:cubicBezTo>
                    <a:pt x="26985" y="15094"/>
                    <a:pt x="27361" y="15062"/>
                    <a:pt x="27738" y="15023"/>
                  </a:cubicBezTo>
                  <a:cubicBezTo>
                    <a:pt x="29150" y="14881"/>
                    <a:pt x="30710" y="14631"/>
                    <a:pt x="32789" y="14222"/>
                  </a:cubicBezTo>
                  <a:cubicBezTo>
                    <a:pt x="33896" y="14004"/>
                    <a:pt x="34899" y="13769"/>
                    <a:pt x="35833" y="13494"/>
                  </a:cubicBezTo>
                  <a:cubicBezTo>
                    <a:pt x="36492" y="13306"/>
                    <a:pt x="37104" y="13102"/>
                    <a:pt x="37693" y="12882"/>
                  </a:cubicBezTo>
                  <a:cubicBezTo>
                    <a:pt x="38900" y="12426"/>
                    <a:pt x="40054" y="11879"/>
                    <a:pt x="41120" y="11250"/>
                  </a:cubicBezTo>
                  <a:cubicBezTo>
                    <a:pt x="41496" y="11022"/>
                    <a:pt x="41865" y="10787"/>
                    <a:pt x="42227" y="10544"/>
                  </a:cubicBezTo>
                  <a:cubicBezTo>
                    <a:pt x="43889" y="9414"/>
                    <a:pt x="45261" y="8121"/>
                    <a:pt x="46297" y="6701"/>
                  </a:cubicBezTo>
                  <a:cubicBezTo>
                    <a:pt x="46705" y="6127"/>
                    <a:pt x="47106" y="5493"/>
                    <a:pt x="47474" y="4802"/>
                  </a:cubicBezTo>
                  <a:cubicBezTo>
                    <a:pt x="48274" y="3280"/>
                    <a:pt x="48848" y="1695"/>
                    <a:pt x="49177" y="87"/>
                  </a:cubicBezTo>
                  <a:lnTo>
                    <a:pt x="48754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sp>
          <p:nvSpPr>
            <p:cNvPr id="347" name="Google Shape;674;g2ed3e765ec3_0_36"/>
            <p:cNvSpPr/>
            <p:nvPr/>
          </p:nvSpPr>
          <p:spPr>
            <a:xfrm rot="1263000">
              <a:off x="7059240" y="753840"/>
              <a:ext cx="1320840" cy="1746000"/>
            </a:xfrm>
            <a:custGeom>
              <a:avLst/>
              <a:gdLst/>
              <a:ahLst/>
              <a:rect l="l" t="t" r="r" b="b"/>
              <a:pathLst>
                <a:path w="48487" h="64082">
                  <a:moveTo>
                    <a:pt x="48055" y="1"/>
                  </a:moveTo>
                  <a:cubicBezTo>
                    <a:pt x="47208" y="4180"/>
                    <a:pt x="44501" y="8087"/>
                    <a:pt x="40611" y="10732"/>
                  </a:cubicBezTo>
                  <a:cubicBezTo>
                    <a:pt x="37151" y="13085"/>
                    <a:pt x="32781" y="14480"/>
                    <a:pt x="27958" y="14763"/>
                  </a:cubicBezTo>
                  <a:cubicBezTo>
                    <a:pt x="26938" y="14817"/>
                    <a:pt x="25895" y="14834"/>
                    <a:pt x="24891" y="14842"/>
                  </a:cubicBezTo>
                  <a:cubicBezTo>
                    <a:pt x="23093" y="14857"/>
                    <a:pt x="21242" y="14881"/>
                    <a:pt x="19431" y="15171"/>
                  </a:cubicBezTo>
                  <a:cubicBezTo>
                    <a:pt x="17502" y="15486"/>
                    <a:pt x="13972" y="16442"/>
                    <a:pt x="12089" y="19353"/>
                  </a:cubicBezTo>
                  <a:cubicBezTo>
                    <a:pt x="11232" y="20678"/>
                    <a:pt x="10779" y="22294"/>
                    <a:pt x="10707" y="24287"/>
                  </a:cubicBezTo>
                  <a:cubicBezTo>
                    <a:pt x="10645" y="26029"/>
                    <a:pt x="10865" y="27817"/>
                    <a:pt x="11084" y="29549"/>
                  </a:cubicBezTo>
                  <a:lnTo>
                    <a:pt x="11131" y="29896"/>
                  </a:lnTo>
                  <a:cubicBezTo>
                    <a:pt x="11673" y="34288"/>
                    <a:pt x="12010" y="40414"/>
                    <a:pt x="9154" y="44997"/>
                  </a:cubicBezTo>
                  <a:cubicBezTo>
                    <a:pt x="9060" y="45145"/>
                    <a:pt x="8958" y="45294"/>
                    <a:pt x="8856" y="45443"/>
                  </a:cubicBezTo>
                  <a:cubicBezTo>
                    <a:pt x="8755" y="45599"/>
                    <a:pt x="8644" y="45750"/>
                    <a:pt x="8535" y="45898"/>
                  </a:cubicBezTo>
                  <a:cubicBezTo>
                    <a:pt x="8418" y="46047"/>
                    <a:pt x="8299" y="46196"/>
                    <a:pt x="8173" y="46345"/>
                  </a:cubicBezTo>
                  <a:cubicBezTo>
                    <a:pt x="8143" y="46377"/>
                    <a:pt x="8111" y="46416"/>
                    <a:pt x="8079" y="46456"/>
                  </a:cubicBezTo>
                  <a:cubicBezTo>
                    <a:pt x="7985" y="46565"/>
                    <a:pt x="7883" y="46682"/>
                    <a:pt x="7781" y="46793"/>
                  </a:cubicBezTo>
                  <a:cubicBezTo>
                    <a:pt x="7633" y="46949"/>
                    <a:pt x="7484" y="47098"/>
                    <a:pt x="7335" y="47256"/>
                  </a:cubicBezTo>
                  <a:cubicBezTo>
                    <a:pt x="7177" y="47412"/>
                    <a:pt x="7013" y="47568"/>
                    <a:pt x="6840" y="47726"/>
                  </a:cubicBezTo>
                  <a:cubicBezTo>
                    <a:pt x="6659" y="47890"/>
                    <a:pt x="6479" y="48056"/>
                    <a:pt x="6290" y="48212"/>
                  </a:cubicBezTo>
                  <a:cubicBezTo>
                    <a:pt x="6087" y="48393"/>
                    <a:pt x="5876" y="48574"/>
                    <a:pt x="5671" y="48745"/>
                  </a:cubicBezTo>
                  <a:cubicBezTo>
                    <a:pt x="5547" y="48856"/>
                    <a:pt x="5413" y="48965"/>
                    <a:pt x="5287" y="49067"/>
                  </a:cubicBezTo>
                  <a:cubicBezTo>
                    <a:pt x="5178" y="49161"/>
                    <a:pt x="5067" y="49255"/>
                    <a:pt x="4965" y="49342"/>
                  </a:cubicBezTo>
                  <a:cubicBezTo>
                    <a:pt x="4690" y="49577"/>
                    <a:pt x="4417" y="49812"/>
                    <a:pt x="4142" y="50048"/>
                  </a:cubicBezTo>
                  <a:cubicBezTo>
                    <a:pt x="3813" y="50345"/>
                    <a:pt x="3483" y="50645"/>
                    <a:pt x="3169" y="50957"/>
                  </a:cubicBezTo>
                  <a:cubicBezTo>
                    <a:pt x="2785" y="51341"/>
                    <a:pt x="2416" y="51750"/>
                    <a:pt x="2079" y="52181"/>
                  </a:cubicBezTo>
                  <a:cubicBezTo>
                    <a:pt x="1992" y="52299"/>
                    <a:pt x="1906" y="52416"/>
                    <a:pt x="1819" y="52542"/>
                  </a:cubicBezTo>
                  <a:cubicBezTo>
                    <a:pt x="1584" y="52872"/>
                    <a:pt x="1380" y="53209"/>
                    <a:pt x="1200" y="53563"/>
                  </a:cubicBezTo>
                  <a:cubicBezTo>
                    <a:pt x="981" y="53994"/>
                    <a:pt x="801" y="54432"/>
                    <a:pt x="652" y="54881"/>
                  </a:cubicBezTo>
                  <a:cubicBezTo>
                    <a:pt x="511" y="55312"/>
                    <a:pt x="400" y="55743"/>
                    <a:pt x="322" y="56189"/>
                  </a:cubicBezTo>
                  <a:cubicBezTo>
                    <a:pt x="243" y="56622"/>
                    <a:pt x="189" y="57053"/>
                    <a:pt x="164" y="57492"/>
                  </a:cubicBezTo>
                  <a:cubicBezTo>
                    <a:pt x="149" y="57923"/>
                    <a:pt x="149" y="58363"/>
                    <a:pt x="189" y="58802"/>
                  </a:cubicBezTo>
                  <a:cubicBezTo>
                    <a:pt x="228" y="59280"/>
                    <a:pt x="298" y="59751"/>
                    <a:pt x="400" y="60222"/>
                  </a:cubicBezTo>
                  <a:cubicBezTo>
                    <a:pt x="548" y="60888"/>
                    <a:pt x="769" y="61547"/>
                    <a:pt x="1051" y="62166"/>
                  </a:cubicBezTo>
                  <a:cubicBezTo>
                    <a:pt x="1192" y="62466"/>
                    <a:pt x="1341" y="62748"/>
                    <a:pt x="1514" y="63031"/>
                  </a:cubicBezTo>
                  <a:cubicBezTo>
                    <a:pt x="1725" y="63400"/>
                    <a:pt x="1977" y="63744"/>
                    <a:pt x="2243" y="64081"/>
                  </a:cubicBezTo>
                  <a:lnTo>
                    <a:pt x="2589" y="63799"/>
                  </a:lnTo>
                  <a:cubicBezTo>
                    <a:pt x="2495" y="63690"/>
                    <a:pt x="2401" y="63571"/>
                    <a:pt x="2314" y="63454"/>
                  </a:cubicBezTo>
                  <a:cubicBezTo>
                    <a:pt x="78" y="60402"/>
                    <a:pt x="0" y="55899"/>
                    <a:pt x="2181" y="52793"/>
                  </a:cubicBezTo>
                  <a:cubicBezTo>
                    <a:pt x="3090" y="51492"/>
                    <a:pt x="4353" y="50432"/>
                    <a:pt x="5569" y="49404"/>
                  </a:cubicBezTo>
                  <a:cubicBezTo>
                    <a:pt x="5891" y="49138"/>
                    <a:pt x="6221" y="48864"/>
                    <a:pt x="6543" y="48581"/>
                  </a:cubicBezTo>
                  <a:cubicBezTo>
                    <a:pt x="6590" y="48542"/>
                    <a:pt x="6637" y="48495"/>
                    <a:pt x="6684" y="48455"/>
                  </a:cubicBezTo>
                  <a:cubicBezTo>
                    <a:pt x="6848" y="48314"/>
                    <a:pt x="7013" y="48165"/>
                    <a:pt x="7177" y="48009"/>
                  </a:cubicBezTo>
                  <a:cubicBezTo>
                    <a:pt x="7326" y="47868"/>
                    <a:pt x="7484" y="47726"/>
                    <a:pt x="7633" y="47576"/>
                  </a:cubicBezTo>
                  <a:cubicBezTo>
                    <a:pt x="7774" y="47435"/>
                    <a:pt x="7915" y="47293"/>
                    <a:pt x="8049" y="47145"/>
                  </a:cubicBezTo>
                  <a:cubicBezTo>
                    <a:pt x="8173" y="47011"/>
                    <a:pt x="8299" y="46879"/>
                    <a:pt x="8418" y="46738"/>
                  </a:cubicBezTo>
                  <a:lnTo>
                    <a:pt x="8433" y="46721"/>
                  </a:lnTo>
                  <a:cubicBezTo>
                    <a:pt x="8550" y="46580"/>
                    <a:pt x="8668" y="46439"/>
                    <a:pt x="8785" y="46290"/>
                  </a:cubicBezTo>
                  <a:cubicBezTo>
                    <a:pt x="8896" y="46149"/>
                    <a:pt x="8998" y="46008"/>
                    <a:pt x="9107" y="45859"/>
                  </a:cubicBezTo>
                  <a:cubicBezTo>
                    <a:pt x="9201" y="45718"/>
                    <a:pt x="9303" y="45569"/>
                    <a:pt x="9397" y="45428"/>
                  </a:cubicBezTo>
                  <a:cubicBezTo>
                    <a:pt x="9491" y="45279"/>
                    <a:pt x="9585" y="45128"/>
                    <a:pt x="9679" y="44980"/>
                  </a:cubicBezTo>
                  <a:cubicBezTo>
                    <a:pt x="10048" y="44360"/>
                    <a:pt x="10370" y="43701"/>
                    <a:pt x="10645" y="43003"/>
                  </a:cubicBezTo>
                  <a:cubicBezTo>
                    <a:pt x="11148" y="41740"/>
                    <a:pt x="11507" y="40312"/>
                    <a:pt x="11712" y="38774"/>
                  </a:cubicBezTo>
                  <a:cubicBezTo>
                    <a:pt x="12049" y="36265"/>
                    <a:pt x="12002" y="33347"/>
                    <a:pt x="11562" y="29841"/>
                  </a:cubicBezTo>
                  <a:lnTo>
                    <a:pt x="11524" y="29495"/>
                  </a:lnTo>
                  <a:cubicBezTo>
                    <a:pt x="11084" y="26012"/>
                    <a:pt x="10637" y="22420"/>
                    <a:pt x="12456" y="19596"/>
                  </a:cubicBezTo>
                  <a:cubicBezTo>
                    <a:pt x="14245" y="16826"/>
                    <a:pt x="17643" y="15909"/>
                    <a:pt x="19501" y="15603"/>
                  </a:cubicBezTo>
                  <a:cubicBezTo>
                    <a:pt x="21274" y="15320"/>
                    <a:pt x="23118" y="15298"/>
                    <a:pt x="24891" y="15281"/>
                  </a:cubicBezTo>
                  <a:cubicBezTo>
                    <a:pt x="25612" y="15273"/>
                    <a:pt x="26341" y="15266"/>
                    <a:pt x="27079" y="15241"/>
                  </a:cubicBezTo>
                  <a:cubicBezTo>
                    <a:pt x="27376" y="15226"/>
                    <a:pt x="27683" y="15218"/>
                    <a:pt x="27981" y="15194"/>
                  </a:cubicBezTo>
                  <a:cubicBezTo>
                    <a:pt x="30797" y="15038"/>
                    <a:pt x="33465" y="14497"/>
                    <a:pt x="35888" y="13618"/>
                  </a:cubicBezTo>
                  <a:cubicBezTo>
                    <a:pt x="37693" y="12959"/>
                    <a:pt x="39363" y="12120"/>
                    <a:pt x="40862" y="11099"/>
                  </a:cubicBezTo>
                  <a:cubicBezTo>
                    <a:pt x="44838" y="8386"/>
                    <a:pt x="47615" y="4378"/>
                    <a:pt x="48486" y="86"/>
                  </a:cubicBezTo>
                  <a:lnTo>
                    <a:pt x="48055" y="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</a:ln>
            <a:effectLst>
              <a:outerShdw algn="bl" blurRad="271440" dir="5400000" dist="114480" rotWithShape="0">
                <a:schemeClr val="accent1"/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ubTitle"/>
          </p:nvPr>
        </p:nvSpPr>
        <p:spPr>
          <a:xfrm>
            <a:off x="1755000" y="1670760"/>
            <a:ext cx="5633640" cy="1269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marL="457200">
              <a:lnSpc>
                <a:spcPct val="115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" sz="2400" spc="-1" strike="noStrike">
                <a:solidFill>
                  <a:srgbClr val="ffffff"/>
                </a:solidFill>
                <a:latin typeface="Arial"/>
                <a:ea typeface="Arial"/>
              </a:rPr>
              <a:t>Το "Thriller" είναι γνωστό ως ένα "crossover"* album που συνδυάζει Pop, Rock, R&amp;B και άλλες επιρροές.</a:t>
            </a:r>
            <a:endParaRPr b="0" lang="el-GR" sz="2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l-GR" sz="2300" spc="-1" strike="noStrike"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title"/>
          </p:nvPr>
        </p:nvSpPr>
        <p:spPr>
          <a:xfrm>
            <a:off x="2009520" y="2940840"/>
            <a:ext cx="5576760" cy="9406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000" spc="-1" strike="noStrike">
                <a:solidFill>
                  <a:srgbClr val="f78436"/>
                </a:solidFill>
                <a:latin typeface="Syncopate"/>
                <a:ea typeface="Syncopate"/>
              </a:rPr>
              <a:t>*Crossover:: </a:t>
            </a:r>
            <a:r>
              <a:rPr b="0" lang="en" sz="2000" spc="-1" strike="noStrike">
                <a:solidFill>
                  <a:srgbClr val="f78436"/>
                </a:solidFill>
                <a:latin typeface="Arial"/>
                <a:ea typeface="Arial"/>
              </a:rPr>
              <a:t>Ένα μουσικό έργο που συνδυάζει στοιχεία από διάφορα μουσικά είδη</a:t>
            </a:r>
            <a:endParaRPr b="0" lang="el-G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720000" y="13809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100" spc="-1" strike="noStrike">
                <a:solidFill>
                  <a:srgbClr val="f78436"/>
                </a:solidFill>
                <a:latin typeface="Arial"/>
                <a:ea typeface="Arial"/>
              </a:rPr>
              <a:t>ΧΟΡΟΓΡΑΦΙΑ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subTitle"/>
          </p:nvPr>
        </p:nvSpPr>
        <p:spPr>
          <a:xfrm>
            <a:off x="720000" y="1877760"/>
            <a:ext cx="2305080" cy="846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Arial"/>
                <a:ea typeface="Arial"/>
              </a:rPr>
              <a:t>Δημιούργησε νέες τάσεις στη σύγχρονη διεθνή χορογραφία.</a:t>
            </a:r>
            <a:endParaRPr b="0" lang="el-GR" sz="13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l-GR" sz="700" spc="-1" strike="noStrike"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title"/>
          </p:nvPr>
        </p:nvSpPr>
        <p:spPr>
          <a:xfrm>
            <a:off x="3419280" y="13809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100" spc="-1" strike="noStrike">
                <a:solidFill>
                  <a:srgbClr val="f78436"/>
                </a:solidFill>
                <a:latin typeface="Arial"/>
                <a:ea typeface="Arial"/>
              </a:rPr>
              <a:t>ΜΟΔΑ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 type="title"/>
          </p:nvPr>
        </p:nvSpPr>
        <p:spPr>
          <a:xfrm>
            <a:off x="720000" y="29055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100" spc="-1" strike="noStrike">
                <a:solidFill>
                  <a:srgbClr val="f78436"/>
                </a:solidFill>
                <a:latin typeface="Arial"/>
                <a:ea typeface="Arial"/>
              </a:rPr>
              <a:t>ΒΙΝΤΕΟ-ΚΛΙΠ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4" name="PlaceHolder 5"/>
          <p:cNvSpPr>
            <a:spLocks noGrp="1"/>
          </p:cNvSpPr>
          <p:nvPr>
            <p:ph type="title"/>
          </p:nvPr>
        </p:nvSpPr>
        <p:spPr>
          <a:xfrm>
            <a:off x="3419280" y="2905560"/>
            <a:ext cx="2305080" cy="52740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2100" spc="-1" strike="noStrike">
                <a:solidFill>
                  <a:srgbClr val="f78436"/>
                </a:solidFill>
                <a:latin typeface="Arial"/>
                <a:ea typeface="Arial"/>
              </a:rPr>
              <a:t>ΝΕΑ ΕΠΟΧΗ ΓΙΑ ΤΗΝ POP</a:t>
            </a:r>
            <a:endParaRPr b="0" lang="el-GR" sz="21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6"/>
          <p:cNvSpPr>
            <a:spLocks noGrp="1"/>
          </p:cNvSpPr>
          <p:nvPr>
            <p:ph type="title"/>
          </p:nvPr>
        </p:nvSpPr>
        <p:spPr>
          <a:xfrm>
            <a:off x="663840" y="540000"/>
            <a:ext cx="8199720" cy="5637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3100" spc="-1" strike="noStrike">
                <a:solidFill>
                  <a:srgbClr val="ffffff"/>
                </a:solidFill>
                <a:latin typeface="Arial"/>
                <a:ea typeface="Arial"/>
              </a:rPr>
              <a:t>ΕΠΙΡΡΟΗ ΤΟΥ ΜΟΥΣΙΚΟΥ ΒΙΝΤΕΟ “THRILLER”</a:t>
            </a:r>
            <a:endParaRPr b="0" lang="el-GR" sz="31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6" name="Google Shape;691;p25" descr=""/>
          <p:cNvPicPr/>
          <p:nvPr/>
        </p:nvPicPr>
        <p:blipFill>
          <a:blip r:embed="rId1"/>
          <a:stretch/>
        </p:blipFill>
        <p:spPr>
          <a:xfrm>
            <a:off x="5772960" y="1577880"/>
            <a:ext cx="3183120" cy="2398680"/>
          </a:xfrm>
          <a:prstGeom prst="rect">
            <a:avLst/>
          </a:prstGeom>
          <a:ln w="0">
            <a:noFill/>
          </a:ln>
        </p:spPr>
      </p:pic>
      <p:sp>
        <p:nvSpPr>
          <p:cNvPr id="357" name="PlaceHolder 7"/>
          <p:cNvSpPr>
            <a:spLocks noGrp="1"/>
          </p:cNvSpPr>
          <p:nvPr>
            <p:ph type="subTitle"/>
          </p:nvPr>
        </p:nvSpPr>
        <p:spPr>
          <a:xfrm>
            <a:off x="3025440" y="2055600"/>
            <a:ext cx="3043800" cy="48456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15000"/>
              </a:lnSpc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Arial"/>
                <a:ea typeface="Arial"/>
              </a:rPr>
              <a:t>Η μόδα επηρεάστηκε από τα κουστούμια και τα αξεσουάρ του βίντεο, όπως το κόκκινο δερμάτινο μπουφάν του Jackson.</a:t>
            </a:r>
            <a:endParaRPr b="0" lang="el-GR" sz="1300" spc="-1" strike="noStrike">
              <a:latin typeface="Arial"/>
            </a:endParaRPr>
          </a:p>
        </p:txBody>
      </p:sp>
      <p:sp>
        <p:nvSpPr>
          <p:cNvPr id="358" name="PlaceHolder 8"/>
          <p:cNvSpPr>
            <a:spLocks noGrp="1"/>
          </p:cNvSpPr>
          <p:nvPr>
            <p:ph type="subTitle"/>
          </p:nvPr>
        </p:nvSpPr>
        <p:spPr>
          <a:xfrm>
            <a:off x="367200" y="3614400"/>
            <a:ext cx="2746080" cy="84672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Arial"/>
                <a:ea typeface="Arial"/>
              </a:rPr>
              <a:t>Το βίντεο-κλιπ εδραιώθηκε ως αναπόσπαστο μέρος της προώθησης της μουσικής.</a:t>
            </a:r>
            <a:endParaRPr b="0" lang="el-GR" sz="13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l-GR" sz="1100" spc="-1" strike="noStrike">
              <a:latin typeface="Arial"/>
            </a:endParaRPr>
          </a:p>
        </p:txBody>
      </p:sp>
      <p:sp>
        <p:nvSpPr>
          <p:cNvPr id="359" name="PlaceHolder 9"/>
          <p:cNvSpPr>
            <a:spLocks noGrp="1"/>
          </p:cNvSpPr>
          <p:nvPr>
            <p:ph type="subTitle"/>
          </p:nvPr>
        </p:nvSpPr>
        <p:spPr>
          <a:xfrm>
            <a:off x="3174120" y="3702240"/>
            <a:ext cx="2746080" cy="989280"/>
          </a:xfrm>
          <a:prstGeom prst="rect">
            <a:avLst/>
          </a:prstGeom>
          <a:noFill/>
          <a:ln w="0">
            <a:noFill/>
          </a:ln>
        </p:spPr>
        <p:txBody>
          <a:bodyPr tIns="91440" bIns="91440" anchor="ctr">
            <a:noAutofit/>
          </a:bodyPr>
          <a:p>
            <a:pPr algn="ctr">
              <a:lnSpc>
                <a:spcPct val="115000"/>
              </a:lnSpc>
              <a:buNone/>
              <a:tabLst>
                <a:tab algn="l" pos="0"/>
              </a:tabLst>
            </a:pPr>
            <a:r>
              <a:rPr b="0" lang="en" sz="1300" spc="-1" strike="noStrike">
                <a:solidFill>
                  <a:srgbClr val="ffffff"/>
                </a:solidFill>
                <a:latin typeface="Arial"/>
                <a:ea typeface="Arial"/>
              </a:rPr>
              <a:t>Ξεκίνησε μια νέα εποχή στην Pop μουσική, στην οποία οι καλλιτέχνες ενσωματώνουν διαφορετικά μέσα στο καλλιτεχνικό τους έργο (βίντεο, χορό, μόδα κ.ά.)</a:t>
            </a:r>
            <a:endParaRPr b="0" lang="el-GR" sz="13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l-GR" sz="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9e9e9"/>
      </a:dk2>
      <a:lt2>
        <a:srgbClr val="3455d8"/>
      </a:lt2>
      <a:accent1>
        <a:srgbClr val="f78436"/>
      </a:accent1>
      <a:accent2>
        <a:srgbClr val="13256f"/>
      </a:accent2>
      <a:accent3>
        <a:srgbClr val="555453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9e9e9"/>
      </a:dk2>
      <a:lt2>
        <a:srgbClr val="3455d8"/>
      </a:lt2>
      <a:accent1>
        <a:srgbClr val="f78436"/>
      </a:accent1>
      <a:accent2>
        <a:srgbClr val="13256f"/>
      </a:accent2>
      <a:accent3>
        <a:srgbClr val="555453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9e9e9"/>
      </a:dk2>
      <a:lt2>
        <a:srgbClr val="3455d8"/>
      </a:lt2>
      <a:accent1>
        <a:srgbClr val="f78436"/>
      </a:accent1>
      <a:accent2>
        <a:srgbClr val="13256f"/>
      </a:accent2>
      <a:accent3>
        <a:srgbClr val="555453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9e9e9"/>
      </a:dk2>
      <a:lt2>
        <a:srgbClr val="3455d8"/>
      </a:lt2>
      <a:accent1>
        <a:srgbClr val="f78436"/>
      </a:accent1>
      <a:accent2>
        <a:srgbClr val="13256f"/>
      </a:accent2>
      <a:accent3>
        <a:srgbClr val="555453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e9e9e9"/>
      </a:dk2>
      <a:lt2>
        <a:srgbClr val="3455d8"/>
      </a:lt2>
      <a:accent1>
        <a:srgbClr val="f78436"/>
      </a:accent1>
      <a:accent2>
        <a:srgbClr val="13256f"/>
      </a:accent2>
      <a:accent3>
        <a:srgbClr val="555453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LibreOffice/7.3.3.2$Windows_X86_64 LibreOffice_project/d1d0ea68f081ee2800a922cac8f79445e4603348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el-GR</dc:language>
  <cp:lastModifiedBy/>
  <dcterms:modified xsi:type="dcterms:W3CDTF">2024-08-28T08:50:29Z</dcterms:modified>
  <cp:revision>2</cp:revision>
  <dc:subject/>
  <dc:title/>
</cp:coreProperties>
</file>