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2" roundtripDataSignature="AMtx7miWb9qmO0Yh3mY94jDPgYwzvbSjf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customschemas.google.com/relationships/presentationmetadata" Target="meta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ενή" showMasterSp="0" type="blank">
  <p:cSld name="BLANK">
    <p:spTree>
      <p:nvGrpSpPr>
        <p:cNvPr id="20" name="Shape 20"/>
        <p:cNvGrpSpPr/>
        <p:nvPr/>
      </p:nvGrpSpPr>
      <p:grpSpPr>
        <a:xfrm>
          <a:off x="0" y="0"/>
          <a:ext cx="0" cy="0"/>
          <a:chOff x="0" y="0"/>
          <a:chExt cx="0" cy="0"/>
        </a:xfrm>
      </p:grpSpPr>
      <p:sp>
        <p:nvSpPr>
          <p:cNvPr id="21" name="Google Shape;21;p8"/>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 name="Google Shape;22;p8"/>
          <p:cNvSpPr/>
          <p:nvPr/>
        </p:nvSpPr>
        <p:spPr>
          <a:xfrm>
            <a:off x="0" y="0"/>
            <a:ext cx="9144000" cy="155448"/>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3" name="Google Shape;23;p8"/>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4" name="Google Shape;24;p8"/>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5" name="Google Shape;25;p8"/>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6" name="Google Shape;26;p8"/>
          <p:cNvSpPr/>
          <p:nvPr/>
        </p:nvSpPr>
        <p:spPr>
          <a:xfrm>
            <a:off x="152400" y="158496"/>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7" name="Google Shape;27;p8"/>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8"/>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8"/>
          <p:cNvSpPr txBox="1"/>
          <p:nvPr>
            <p:ph idx="12" type="sldNum"/>
          </p:nvPr>
        </p:nvSpPr>
        <p:spPr>
          <a:xfrm>
            <a:off x="4267200" y="6324600"/>
            <a:ext cx="609600" cy="441324"/>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FFFFFF"/>
                </a:solidFill>
                <a:latin typeface="Georgia"/>
                <a:ea typeface="Georgia"/>
                <a:cs typeface="Georgia"/>
                <a:sym typeface="Georgia"/>
              </a:defRPr>
            </a:lvl1pPr>
            <a:lvl2pPr indent="0" lvl="1" marL="0" algn="ctr">
              <a:spcBef>
                <a:spcPts val="0"/>
              </a:spcBef>
              <a:buNone/>
              <a:defRPr sz="1600">
                <a:solidFill>
                  <a:srgbClr val="FFFFFF"/>
                </a:solidFill>
                <a:latin typeface="Georgia"/>
                <a:ea typeface="Georgia"/>
                <a:cs typeface="Georgia"/>
                <a:sym typeface="Georgia"/>
              </a:defRPr>
            </a:lvl2pPr>
            <a:lvl3pPr indent="0" lvl="2" marL="0" algn="ctr">
              <a:spcBef>
                <a:spcPts val="0"/>
              </a:spcBef>
              <a:buNone/>
              <a:defRPr sz="1600">
                <a:solidFill>
                  <a:srgbClr val="FFFFFF"/>
                </a:solidFill>
                <a:latin typeface="Georgia"/>
                <a:ea typeface="Georgia"/>
                <a:cs typeface="Georgia"/>
                <a:sym typeface="Georgia"/>
              </a:defRPr>
            </a:lvl3pPr>
            <a:lvl4pPr indent="0" lvl="3" marL="0" algn="ctr">
              <a:spcBef>
                <a:spcPts val="0"/>
              </a:spcBef>
              <a:buNone/>
              <a:defRPr sz="1600">
                <a:solidFill>
                  <a:srgbClr val="FFFFFF"/>
                </a:solidFill>
                <a:latin typeface="Georgia"/>
                <a:ea typeface="Georgia"/>
                <a:cs typeface="Georgia"/>
                <a:sym typeface="Georgia"/>
              </a:defRPr>
            </a:lvl4pPr>
            <a:lvl5pPr indent="0" lvl="4" marL="0" algn="ctr">
              <a:spcBef>
                <a:spcPts val="0"/>
              </a:spcBef>
              <a:buNone/>
              <a:defRPr sz="1600">
                <a:solidFill>
                  <a:srgbClr val="FFFFFF"/>
                </a:solidFill>
                <a:latin typeface="Georgia"/>
                <a:ea typeface="Georgia"/>
                <a:cs typeface="Georgia"/>
                <a:sym typeface="Georgia"/>
              </a:defRPr>
            </a:lvl5pPr>
            <a:lvl6pPr indent="0" lvl="5" marL="0" algn="ctr">
              <a:spcBef>
                <a:spcPts val="0"/>
              </a:spcBef>
              <a:buNone/>
              <a:defRPr sz="1600">
                <a:solidFill>
                  <a:srgbClr val="FFFFFF"/>
                </a:solidFill>
                <a:latin typeface="Georgia"/>
                <a:ea typeface="Georgia"/>
                <a:cs typeface="Georgia"/>
                <a:sym typeface="Georgia"/>
              </a:defRPr>
            </a:lvl6pPr>
            <a:lvl7pPr indent="0" lvl="6" marL="0" algn="ctr">
              <a:spcBef>
                <a:spcPts val="0"/>
              </a:spcBef>
              <a:buNone/>
              <a:defRPr sz="1600">
                <a:solidFill>
                  <a:srgbClr val="FFFFFF"/>
                </a:solidFill>
                <a:latin typeface="Georgia"/>
                <a:ea typeface="Georgia"/>
                <a:cs typeface="Georgia"/>
                <a:sym typeface="Georgia"/>
              </a:defRPr>
            </a:lvl7pPr>
            <a:lvl8pPr indent="0" lvl="7" marL="0" algn="ctr">
              <a:spcBef>
                <a:spcPts val="0"/>
              </a:spcBef>
              <a:buNone/>
              <a:defRPr sz="1600">
                <a:solidFill>
                  <a:srgbClr val="FFFFFF"/>
                </a:solidFill>
                <a:latin typeface="Georgia"/>
                <a:ea typeface="Georgia"/>
                <a:cs typeface="Georgia"/>
                <a:sym typeface="Georgia"/>
              </a:defRPr>
            </a:lvl8pPr>
            <a:lvl9pPr indent="0" lvl="8" marL="0" algn="ctr">
              <a:spcBef>
                <a:spcPts val="0"/>
              </a:spcBef>
              <a:buNone/>
              <a:defRPr sz="1600">
                <a:solidFill>
                  <a:srgbClr val="FFFFFF"/>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και Κατακόρυφο κείμενο" type="vertTx">
  <p:cSld name="VERTICAL_TEXT">
    <p:bg>
      <p:bgPr>
        <a:solidFill>
          <a:schemeClr val="lt2"/>
        </a:solidFill>
      </p:bgPr>
    </p:bg>
    <p:spTree>
      <p:nvGrpSpPr>
        <p:cNvPr id="137" name="Shape 137"/>
        <p:cNvGrpSpPr/>
        <p:nvPr/>
      </p:nvGrpSpPr>
      <p:grpSpPr>
        <a:xfrm>
          <a:off x="0" y="0"/>
          <a:ext cx="0" cy="0"/>
          <a:chOff x="0" y="0"/>
          <a:chExt cx="0" cy="0"/>
        </a:xfrm>
      </p:grpSpPr>
      <p:sp>
        <p:nvSpPr>
          <p:cNvPr id="138" name="Google Shape;138;p17"/>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17"/>
          <p:cNvSpPr txBox="1"/>
          <p:nvPr>
            <p:ph idx="1" type="body"/>
          </p:nvPr>
        </p:nvSpPr>
        <p:spPr>
          <a:xfrm rot="5400000">
            <a:off x="2269236" y="-443484"/>
            <a:ext cx="4599432" cy="85344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40" name="Google Shape;140;p17"/>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17"/>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17"/>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ατακόρυφος τίτλος και Κείμενο" showMasterSp="0" type="vertTitleAndTx">
  <p:cSld name="VERTICAL_TITLE_AND_VERTICAL_TEXT">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5" name="Google Shape;145;p18"/>
          <p:cNvSpPr/>
          <p:nvPr/>
        </p:nvSpPr>
        <p:spPr>
          <a:xfrm>
            <a:off x="7010400" y="0"/>
            <a:ext cx="21336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6" name="Google Shape;146;p18"/>
          <p:cNvSpPr/>
          <p:nvPr/>
        </p:nvSpPr>
        <p:spPr>
          <a:xfrm>
            <a:off x="0" y="0"/>
            <a:ext cx="9144000" cy="155448"/>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7" name="Google Shape;147;p18"/>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8" name="Google Shape;148;p18"/>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9" name="Google Shape;149;p18"/>
          <p:cNvSpPr/>
          <p:nvPr/>
        </p:nvSpPr>
        <p:spPr>
          <a:xfrm>
            <a:off x="152400" y="155448"/>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150" name="Google Shape;150;p18"/>
          <p:cNvCxnSpPr/>
          <p:nvPr/>
        </p:nvCxnSpPr>
        <p:spPr>
          <a:xfrm rot="5400000">
            <a:off x="4021836" y="3278124"/>
            <a:ext cx="6245352" cy="0"/>
          </a:xfrm>
          <a:prstGeom prst="straightConnector1">
            <a:avLst/>
          </a:prstGeom>
          <a:noFill/>
          <a:ln cap="flat" cmpd="sng" w="9525">
            <a:solidFill>
              <a:srgbClr val="CE5717"/>
            </a:solidFill>
            <a:prstDash val="dash"/>
            <a:round/>
            <a:headEnd len="sm" w="sm" type="none"/>
            <a:tailEnd len="sm" w="sm" type="none"/>
          </a:ln>
        </p:spPr>
      </p:cxnSp>
      <p:sp>
        <p:nvSpPr>
          <p:cNvPr id="151" name="Google Shape;151;p18"/>
          <p:cNvSpPr/>
          <p:nvPr/>
        </p:nvSpPr>
        <p:spPr>
          <a:xfrm>
            <a:off x="6839712" y="2925763"/>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52" name="Google Shape;152;p18"/>
          <p:cNvSpPr/>
          <p:nvPr/>
        </p:nvSpPr>
        <p:spPr>
          <a:xfrm>
            <a:off x="6934200" y="3020251"/>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53" name="Google Shape;153;p18"/>
          <p:cNvSpPr txBox="1"/>
          <p:nvPr>
            <p:ph idx="12" type="sldNum"/>
          </p:nvPr>
        </p:nvSpPr>
        <p:spPr>
          <a:xfrm>
            <a:off x="6915912" y="3009901"/>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sp>
        <p:nvSpPr>
          <p:cNvPr id="154" name="Google Shape;154;p18"/>
          <p:cNvSpPr txBox="1"/>
          <p:nvPr>
            <p:ph idx="1" type="body"/>
          </p:nvPr>
        </p:nvSpPr>
        <p:spPr>
          <a:xfrm rot="5400000">
            <a:off x="670717" y="-61117"/>
            <a:ext cx="5821366" cy="65532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55" name="Google Shape;155;p18"/>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18"/>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18"/>
          <p:cNvSpPr txBox="1"/>
          <p:nvPr>
            <p:ph type="title"/>
          </p:nvPr>
        </p:nvSpPr>
        <p:spPr>
          <a:xfrm rot="5400000">
            <a:off x="5189538" y="2506664"/>
            <a:ext cx="5851525" cy="14478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ιαφάνεια τίτλου" showMasterSp="0" type="title">
  <p:cSld name="TITLE">
    <p:bg>
      <p:bgPr>
        <a:solidFill>
          <a:schemeClr val="lt2"/>
        </a:solidFill>
      </p:bgPr>
    </p:bg>
    <p:spTree>
      <p:nvGrpSpPr>
        <p:cNvPr id="30" name="Shape 30"/>
        <p:cNvGrpSpPr/>
        <p:nvPr/>
      </p:nvGrpSpPr>
      <p:grpSpPr>
        <a:xfrm>
          <a:off x="0" y="0"/>
          <a:ext cx="0" cy="0"/>
          <a:chOff x="0" y="0"/>
          <a:chExt cx="0" cy="0"/>
        </a:xfrm>
      </p:grpSpPr>
      <p:sp>
        <p:nvSpPr>
          <p:cNvPr id="31" name="Google Shape;31;p9"/>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32" name="Google Shape;32;p9"/>
          <p:cNvSpPr/>
          <p:nvPr/>
        </p:nvSpPr>
        <p:spPr>
          <a:xfrm>
            <a:off x="8991600" y="3048"/>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33" name="Google Shape;33;p9"/>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34" name="Google Shape;34;p9"/>
          <p:cNvSpPr/>
          <p:nvPr/>
        </p:nvSpPr>
        <p:spPr>
          <a:xfrm>
            <a:off x="0" y="0"/>
            <a:ext cx="9144000" cy="25146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35" name="Google Shape;35;p9"/>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36" name="Google Shape;36;p9"/>
          <p:cNvSpPr txBox="1"/>
          <p:nvPr>
            <p:ph idx="1" type="subTitle"/>
          </p:nvPr>
        </p:nvSpPr>
        <p:spPr>
          <a:xfrm>
            <a:off x="1371600" y="2819400"/>
            <a:ext cx="6400800" cy="1752600"/>
          </a:xfrm>
          <a:prstGeom prst="rect">
            <a:avLst/>
          </a:prstGeom>
          <a:noFill/>
          <a:ln>
            <a:noFill/>
          </a:ln>
        </p:spPr>
        <p:txBody>
          <a:bodyPr anchorCtr="0" anchor="t" bIns="45700" lIns="91425" spcFirstLastPara="1" rIns="91425" wrap="square" tIns="45700">
            <a:normAutofit/>
          </a:bodyPr>
          <a:lstStyle>
            <a:lvl1pPr lvl="0" algn="ctr">
              <a:spcBef>
                <a:spcPts val="320"/>
              </a:spcBef>
              <a:spcAft>
                <a:spcPts val="0"/>
              </a:spcAft>
              <a:buSzPts val="1360"/>
              <a:buNone/>
              <a:defRPr b="1" sz="1600" cap="none">
                <a:solidFill>
                  <a:schemeClr val="dk2"/>
                </a:solidFill>
              </a:defRPr>
            </a:lvl1pPr>
            <a:lvl2pPr lvl="1" algn="ctr">
              <a:spcBef>
                <a:spcPts val="360"/>
              </a:spcBef>
              <a:spcAft>
                <a:spcPts val="0"/>
              </a:spcAft>
              <a:buSzPts val="1260"/>
              <a:buNone/>
              <a:defRPr/>
            </a:lvl2pPr>
            <a:lvl3pPr lvl="2" algn="ctr">
              <a:spcBef>
                <a:spcPts val="360"/>
              </a:spcBef>
              <a:spcAft>
                <a:spcPts val="0"/>
              </a:spcAft>
              <a:buSzPts val="1350"/>
              <a:buNone/>
              <a:defRPr/>
            </a:lvl3pPr>
            <a:lvl4pPr lvl="3" algn="ctr">
              <a:spcBef>
                <a:spcPts val="360"/>
              </a:spcBef>
              <a:spcAft>
                <a:spcPts val="0"/>
              </a:spcAft>
              <a:buSzPts val="1260"/>
              <a:buNone/>
              <a:defRPr/>
            </a:lvl4pPr>
            <a:lvl5pPr lvl="4" algn="ctr">
              <a:spcBef>
                <a:spcPts val="360"/>
              </a:spcBef>
              <a:spcAft>
                <a:spcPts val="0"/>
              </a:spcAft>
              <a:buSzPts val="1800"/>
              <a:buNone/>
              <a:defRPr/>
            </a:lvl5pPr>
            <a:lvl6pPr lvl="5" algn="ctr">
              <a:spcBef>
                <a:spcPts val="360"/>
              </a:spcBef>
              <a:spcAft>
                <a:spcPts val="0"/>
              </a:spcAft>
              <a:buSzPts val="1440"/>
              <a:buNone/>
              <a:defRPr/>
            </a:lvl6pPr>
            <a:lvl7pPr lvl="6" algn="ctr">
              <a:spcBef>
                <a:spcPts val="360"/>
              </a:spcBef>
              <a:spcAft>
                <a:spcPts val="0"/>
              </a:spcAft>
              <a:buSzPts val="1620"/>
              <a:buNone/>
              <a:defRPr/>
            </a:lvl7pPr>
            <a:lvl8pPr lvl="7" algn="ctr">
              <a:spcBef>
                <a:spcPts val="360"/>
              </a:spcBef>
              <a:spcAft>
                <a:spcPts val="0"/>
              </a:spcAft>
              <a:buSzPts val="1800"/>
              <a:buNone/>
              <a:defRPr/>
            </a:lvl8pPr>
            <a:lvl9pPr lvl="8" algn="ctr">
              <a:spcBef>
                <a:spcPts val="360"/>
              </a:spcBef>
              <a:spcAft>
                <a:spcPts val="0"/>
              </a:spcAft>
              <a:buSzPts val="1620"/>
              <a:buNone/>
              <a:defRPr/>
            </a:lvl9pPr>
          </a:lstStyle>
          <a:p/>
        </p:txBody>
      </p:sp>
      <p:sp>
        <p:nvSpPr>
          <p:cNvPr id="37" name="Google Shape;37;p9"/>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9"/>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39" name="Google Shape;39;p9"/>
          <p:cNvCxnSpPr/>
          <p:nvPr/>
        </p:nvCxnSpPr>
        <p:spPr>
          <a:xfrm>
            <a:off x="155448" y="2420112"/>
            <a:ext cx="8833104" cy="0"/>
          </a:xfrm>
          <a:prstGeom prst="straightConnector1">
            <a:avLst/>
          </a:prstGeom>
          <a:noFill/>
          <a:ln cap="flat" cmpd="sng" w="11425">
            <a:solidFill>
              <a:srgbClr val="CE5717"/>
            </a:solidFill>
            <a:prstDash val="dash"/>
            <a:round/>
            <a:headEnd len="sm" w="sm" type="none"/>
            <a:tailEnd len="sm" w="sm" type="none"/>
          </a:ln>
        </p:spPr>
      </p:cxnSp>
      <p:sp>
        <p:nvSpPr>
          <p:cNvPr id="40" name="Google Shape;40;p9"/>
          <p:cNvSpPr/>
          <p:nvPr/>
        </p:nvSpPr>
        <p:spPr>
          <a:xfrm>
            <a:off x="152400" y="152400"/>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41" name="Google Shape;41;p9"/>
          <p:cNvSpPr/>
          <p:nvPr/>
        </p:nvSpPr>
        <p:spPr>
          <a:xfrm>
            <a:off x="4267200" y="2115312"/>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42" name="Google Shape;42;p9"/>
          <p:cNvSpPr/>
          <p:nvPr/>
        </p:nvSpPr>
        <p:spPr>
          <a:xfrm>
            <a:off x="4361688" y="2209800"/>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43" name="Google Shape;43;p9"/>
          <p:cNvSpPr txBox="1"/>
          <p:nvPr>
            <p:ph idx="12" type="sldNum"/>
          </p:nvPr>
        </p:nvSpPr>
        <p:spPr>
          <a:xfrm>
            <a:off x="4343400" y="219945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E5717"/>
                </a:solidFill>
                <a:latin typeface="Georgia"/>
                <a:ea typeface="Georgia"/>
                <a:cs typeface="Georgia"/>
                <a:sym typeface="Georgia"/>
              </a:defRPr>
            </a:lvl1pPr>
            <a:lvl2pPr indent="0" lvl="1" marL="0" algn="ctr">
              <a:spcBef>
                <a:spcPts val="0"/>
              </a:spcBef>
              <a:buNone/>
              <a:defRPr sz="1600">
                <a:solidFill>
                  <a:srgbClr val="CE5717"/>
                </a:solidFill>
                <a:latin typeface="Georgia"/>
                <a:ea typeface="Georgia"/>
                <a:cs typeface="Georgia"/>
                <a:sym typeface="Georgia"/>
              </a:defRPr>
            </a:lvl2pPr>
            <a:lvl3pPr indent="0" lvl="2" marL="0" algn="ctr">
              <a:spcBef>
                <a:spcPts val="0"/>
              </a:spcBef>
              <a:buNone/>
              <a:defRPr sz="1600">
                <a:solidFill>
                  <a:srgbClr val="CE5717"/>
                </a:solidFill>
                <a:latin typeface="Georgia"/>
                <a:ea typeface="Georgia"/>
                <a:cs typeface="Georgia"/>
                <a:sym typeface="Georgia"/>
              </a:defRPr>
            </a:lvl3pPr>
            <a:lvl4pPr indent="0" lvl="3" marL="0" algn="ctr">
              <a:spcBef>
                <a:spcPts val="0"/>
              </a:spcBef>
              <a:buNone/>
              <a:defRPr sz="1600">
                <a:solidFill>
                  <a:srgbClr val="CE5717"/>
                </a:solidFill>
                <a:latin typeface="Georgia"/>
                <a:ea typeface="Georgia"/>
                <a:cs typeface="Georgia"/>
                <a:sym typeface="Georgia"/>
              </a:defRPr>
            </a:lvl4pPr>
            <a:lvl5pPr indent="0" lvl="4" marL="0" algn="ctr">
              <a:spcBef>
                <a:spcPts val="0"/>
              </a:spcBef>
              <a:buNone/>
              <a:defRPr sz="1600">
                <a:solidFill>
                  <a:srgbClr val="CE5717"/>
                </a:solidFill>
                <a:latin typeface="Georgia"/>
                <a:ea typeface="Georgia"/>
                <a:cs typeface="Georgia"/>
                <a:sym typeface="Georgia"/>
              </a:defRPr>
            </a:lvl5pPr>
            <a:lvl6pPr indent="0" lvl="5" marL="0" algn="ctr">
              <a:spcBef>
                <a:spcPts val="0"/>
              </a:spcBef>
              <a:buNone/>
              <a:defRPr sz="1600">
                <a:solidFill>
                  <a:srgbClr val="CE5717"/>
                </a:solidFill>
                <a:latin typeface="Georgia"/>
                <a:ea typeface="Georgia"/>
                <a:cs typeface="Georgia"/>
                <a:sym typeface="Georgia"/>
              </a:defRPr>
            </a:lvl6pPr>
            <a:lvl7pPr indent="0" lvl="6" marL="0" algn="ctr">
              <a:spcBef>
                <a:spcPts val="0"/>
              </a:spcBef>
              <a:buNone/>
              <a:defRPr sz="1600">
                <a:solidFill>
                  <a:srgbClr val="CE5717"/>
                </a:solidFill>
                <a:latin typeface="Georgia"/>
                <a:ea typeface="Georgia"/>
                <a:cs typeface="Georgia"/>
                <a:sym typeface="Georgia"/>
              </a:defRPr>
            </a:lvl7pPr>
            <a:lvl8pPr indent="0" lvl="7" marL="0" algn="ctr">
              <a:spcBef>
                <a:spcPts val="0"/>
              </a:spcBef>
              <a:buNone/>
              <a:defRPr sz="1600">
                <a:solidFill>
                  <a:srgbClr val="CE5717"/>
                </a:solidFill>
                <a:latin typeface="Georgia"/>
                <a:ea typeface="Georgia"/>
                <a:cs typeface="Georgia"/>
                <a:sym typeface="Georgia"/>
              </a:defRPr>
            </a:lvl8pPr>
            <a:lvl9pPr indent="0" lvl="8" marL="0" algn="ctr">
              <a:spcBef>
                <a:spcPts val="0"/>
              </a:spcBef>
              <a:buNone/>
              <a:defRPr sz="1600">
                <a:solidFill>
                  <a:srgbClr val="CE5717"/>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
        <p:nvSpPr>
          <p:cNvPr id="44" name="Google Shape;44;p9"/>
          <p:cNvSpPr txBox="1"/>
          <p:nvPr>
            <p:ph type="ctrTitle"/>
          </p:nvPr>
        </p:nvSpPr>
        <p:spPr>
          <a:xfrm>
            <a:off x="685800" y="381000"/>
            <a:ext cx="7772400" cy="17526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chemeClr val="accent1"/>
              </a:buClr>
              <a:buSzPts val="4200"/>
              <a:buFont typeface="Georgia"/>
              <a:buNone/>
              <a:defRPr sz="4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και Αντικείμενο" type="obj">
  <p:cSld name="OBJECT">
    <p:bg>
      <p:bgPr>
        <a:solidFill>
          <a:schemeClr val="lt2"/>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3300"/>
              <a:buFont typeface="Georgia"/>
              <a:buNone/>
              <a:defRPr>
                <a:solidFill>
                  <a:srgbClr val="CE571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0"/>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0"/>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0"/>
          <p:cNvSpPr txBox="1"/>
          <p:nvPr>
            <p:ph idx="12" type="sldNum"/>
          </p:nvPr>
        </p:nvSpPr>
        <p:spPr>
          <a:xfrm>
            <a:off x="4361688" y="1026372"/>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sp>
        <p:nvSpPr>
          <p:cNvPr id="50" name="Google Shape;50;p10"/>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εφαλίδα ενότητας" showMasterSp="0" type="secHead">
  <p:cSld name="SECTION_HEADER">
    <p:bg>
      <p:bgPr>
        <a:solidFill>
          <a:schemeClr val="lt1"/>
        </a:solidFill>
      </p:bgPr>
    </p:bg>
    <p:spTree>
      <p:nvGrpSpPr>
        <p:cNvPr id="51" name="Shape 51"/>
        <p:cNvGrpSpPr/>
        <p:nvPr/>
      </p:nvGrpSpPr>
      <p:grpSpPr>
        <a:xfrm>
          <a:off x="0" y="0"/>
          <a:ext cx="0" cy="0"/>
          <a:chOff x="0" y="0"/>
          <a:chExt cx="0" cy="0"/>
        </a:xfrm>
      </p:grpSpPr>
      <p:sp>
        <p:nvSpPr>
          <p:cNvPr id="52" name="Google Shape;52;p11"/>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3" name="Google Shape;53;p11"/>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4" name="Google Shape;54;p11"/>
          <p:cNvSpPr/>
          <p:nvPr/>
        </p:nvSpPr>
        <p:spPr>
          <a:xfrm>
            <a:off x="0" y="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5" name="Google Shape;55;p11"/>
          <p:cNvSpPr/>
          <p:nvPr/>
        </p:nvSpPr>
        <p:spPr>
          <a:xfrm>
            <a:off x="8991600" y="1905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6" name="Google Shape;56;p11"/>
          <p:cNvSpPr/>
          <p:nvPr/>
        </p:nvSpPr>
        <p:spPr>
          <a:xfrm>
            <a:off x="152400" y="2286000"/>
            <a:ext cx="8833104" cy="304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7" name="Google Shape;57;p11"/>
          <p:cNvSpPr/>
          <p:nvPr/>
        </p:nvSpPr>
        <p:spPr>
          <a:xfrm>
            <a:off x="155448" y="142352"/>
            <a:ext cx="8833104" cy="213969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58" name="Google Shape;58;p11"/>
          <p:cNvSpPr txBox="1"/>
          <p:nvPr>
            <p:ph idx="1" type="body"/>
          </p:nvPr>
        </p:nvSpPr>
        <p:spPr>
          <a:xfrm>
            <a:off x="1368426" y="2743200"/>
            <a:ext cx="6480174" cy="1673225"/>
          </a:xfrm>
          <a:prstGeom prst="rect">
            <a:avLst/>
          </a:prstGeom>
          <a:noFill/>
          <a:ln>
            <a:noFill/>
          </a:ln>
        </p:spPr>
        <p:txBody>
          <a:bodyPr anchorCtr="0" anchor="t" bIns="45700" lIns="91425" spcFirstLastPara="1" rIns="91425" wrap="square" tIns="45700">
            <a:normAutofit/>
          </a:bodyPr>
          <a:lstStyle>
            <a:lvl1pPr indent="-228600" lvl="0" marL="457200" algn="ctr">
              <a:spcBef>
                <a:spcPts val="320"/>
              </a:spcBef>
              <a:spcAft>
                <a:spcPts val="0"/>
              </a:spcAft>
              <a:buSzPts val="1360"/>
              <a:buNone/>
              <a:defRPr b="1" sz="1600" cap="none">
                <a:solidFill>
                  <a:schemeClr val="dk2"/>
                </a:solidFill>
              </a:defRPr>
            </a:lvl1pPr>
            <a:lvl2pPr indent="-228600" lvl="1" marL="914400" algn="l">
              <a:spcBef>
                <a:spcPts val="360"/>
              </a:spcBef>
              <a:spcAft>
                <a:spcPts val="0"/>
              </a:spcAft>
              <a:buSzPts val="1260"/>
              <a:buNone/>
              <a:defRPr sz="1800">
                <a:solidFill>
                  <a:srgbClr val="888888"/>
                </a:solidFill>
              </a:defRPr>
            </a:lvl2pPr>
            <a:lvl3pPr indent="-228600" lvl="2" marL="1371600" algn="l">
              <a:spcBef>
                <a:spcPts val="320"/>
              </a:spcBef>
              <a:spcAft>
                <a:spcPts val="0"/>
              </a:spcAft>
              <a:buSzPts val="1200"/>
              <a:buNone/>
              <a:defRPr sz="1600">
                <a:solidFill>
                  <a:srgbClr val="888888"/>
                </a:solidFill>
              </a:defRPr>
            </a:lvl3pPr>
            <a:lvl4pPr indent="-228600" lvl="3" marL="1828800" algn="l">
              <a:spcBef>
                <a:spcPts val="280"/>
              </a:spcBef>
              <a:spcAft>
                <a:spcPts val="0"/>
              </a:spcAft>
              <a:buSzPts val="980"/>
              <a:buNone/>
              <a:defRPr sz="1400">
                <a:solidFill>
                  <a:srgbClr val="888888"/>
                </a:solidFill>
              </a:defRPr>
            </a:lvl4pPr>
            <a:lvl5pPr indent="-228600" lvl="4" marL="2286000" algn="l">
              <a:spcBef>
                <a:spcPts val="280"/>
              </a:spcBef>
              <a:spcAft>
                <a:spcPts val="0"/>
              </a:spcAft>
              <a:buSzPts val="1400"/>
              <a:buFont typeface="Georgia"/>
              <a:buNone/>
              <a:defRPr sz="1400">
                <a:solidFill>
                  <a:srgbClr val="888888"/>
                </a:solidFill>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59" name="Google Shape;59;p11"/>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60" name="Google Shape;60;p11"/>
          <p:cNvSpPr/>
          <p:nvPr/>
        </p:nvSpPr>
        <p:spPr>
          <a:xfrm>
            <a:off x="152400" y="152400"/>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61" name="Google Shape;61;p11"/>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11"/>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63" name="Google Shape;63;p11"/>
          <p:cNvCxnSpPr/>
          <p:nvPr/>
        </p:nvCxnSpPr>
        <p:spPr>
          <a:xfrm>
            <a:off x="152400" y="2438400"/>
            <a:ext cx="8833104" cy="0"/>
          </a:xfrm>
          <a:prstGeom prst="straightConnector1">
            <a:avLst/>
          </a:prstGeom>
          <a:noFill/>
          <a:ln cap="flat" cmpd="sng" w="11425">
            <a:solidFill>
              <a:srgbClr val="CE5717"/>
            </a:solidFill>
            <a:prstDash val="dash"/>
            <a:round/>
            <a:headEnd len="sm" w="sm" type="none"/>
            <a:tailEnd len="sm" w="sm" type="none"/>
          </a:ln>
        </p:spPr>
      </p:cxnSp>
      <p:sp>
        <p:nvSpPr>
          <p:cNvPr id="64" name="Google Shape;64;p11"/>
          <p:cNvSpPr/>
          <p:nvPr/>
        </p:nvSpPr>
        <p:spPr>
          <a:xfrm>
            <a:off x="4267200" y="2115312"/>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65" name="Google Shape;65;p11"/>
          <p:cNvSpPr/>
          <p:nvPr/>
        </p:nvSpPr>
        <p:spPr>
          <a:xfrm>
            <a:off x="4361688" y="2209800"/>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66" name="Google Shape;66;p11"/>
          <p:cNvSpPr txBox="1"/>
          <p:nvPr>
            <p:ph idx="12" type="sldNum"/>
          </p:nvPr>
        </p:nvSpPr>
        <p:spPr>
          <a:xfrm>
            <a:off x="4343400" y="219945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E5717"/>
                </a:solidFill>
                <a:latin typeface="Georgia"/>
                <a:ea typeface="Georgia"/>
                <a:cs typeface="Georgia"/>
                <a:sym typeface="Georgia"/>
              </a:defRPr>
            </a:lvl1pPr>
            <a:lvl2pPr indent="0" lvl="1" marL="0" algn="ctr">
              <a:spcBef>
                <a:spcPts val="0"/>
              </a:spcBef>
              <a:buNone/>
              <a:defRPr sz="1600">
                <a:solidFill>
                  <a:srgbClr val="CE5717"/>
                </a:solidFill>
                <a:latin typeface="Georgia"/>
                <a:ea typeface="Georgia"/>
                <a:cs typeface="Georgia"/>
                <a:sym typeface="Georgia"/>
              </a:defRPr>
            </a:lvl2pPr>
            <a:lvl3pPr indent="0" lvl="2" marL="0" algn="ctr">
              <a:spcBef>
                <a:spcPts val="0"/>
              </a:spcBef>
              <a:buNone/>
              <a:defRPr sz="1600">
                <a:solidFill>
                  <a:srgbClr val="CE5717"/>
                </a:solidFill>
                <a:latin typeface="Georgia"/>
                <a:ea typeface="Georgia"/>
                <a:cs typeface="Georgia"/>
                <a:sym typeface="Georgia"/>
              </a:defRPr>
            </a:lvl3pPr>
            <a:lvl4pPr indent="0" lvl="3" marL="0" algn="ctr">
              <a:spcBef>
                <a:spcPts val="0"/>
              </a:spcBef>
              <a:buNone/>
              <a:defRPr sz="1600">
                <a:solidFill>
                  <a:srgbClr val="CE5717"/>
                </a:solidFill>
                <a:latin typeface="Georgia"/>
                <a:ea typeface="Georgia"/>
                <a:cs typeface="Georgia"/>
                <a:sym typeface="Georgia"/>
              </a:defRPr>
            </a:lvl4pPr>
            <a:lvl5pPr indent="0" lvl="4" marL="0" algn="ctr">
              <a:spcBef>
                <a:spcPts val="0"/>
              </a:spcBef>
              <a:buNone/>
              <a:defRPr sz="1600">
                <a:solidFill>
                  <a:srgbClr val="CE5717"/>
                </a:solidFill>
                <a:latin typeface="Georgia"/>
                <a:ea typeface="Georgia"/>
                <a:cs typeface="Georgia"/>
                <a:sym typeface="Georgia"/>
              </a:defRPr>
            </a:lvl5pPr>
            <a:lvl6pPr indent="0" lvl="5" marL="0" algn="ctr">
              <a:spcBef>
                <a:spcPts val="0"/>
              </a:spcBef>
              <a:buNone/>
              <a:defRPr sz="1600">
                <a:solidFill>
                  <a:srgbClr val="CE5717"/>
                </a:solidFill>
                <a:latin typeface="Georgia"/>
                <a:ea typeface="Georgia"/>
                <a:cs typeface="Georgia"/>
                <a:sym typeface="Georgia"/>
              </a:defRPr>
            </a:lvl6pPr>
            <a:lvl7pPr indent="0" lvl="6" marL="0" algn="ctr">
              <a:spcBef>
                <a:spcPts val="0"/>
              </a:spcBef>
              <a:buNone/>
              <a:defRPr sz="1600">
                <a:solidFill>
                  <a:srgbClr val="CE5717"/>
                </a:solidFill>
                <a:latin typeface="Georgia"/>
                <a:ea typeface="Georgia"/>
                <a:cs typeface="Georgia"/>
                <a:sym typeface="Georgia"/>
              </a:defRPr>
            </a:lvl7pPr>
            <a:lvl8pPr indent="0" lvl="7" marL="0" algn="ctr">
              <a:spcBef>
                <a:spcPts val="0"/>
              </a:spcBef>
              <a:buNone/>
              <a:defRPr sz="1600">
                <a:solidFill>
                  <a:srgbClr val="CE5717"/>
                </a:solidFill>
                <a:latin typeface="Georgia"/>
                <a:ea typeface="Georgia"/>
                <a:cs typeface="Georgia"/>
                <a:sym typeface="Georgia"/>
              </a:defRPr>
            </a:lvl8pPr>
            <a:lvl9pPr indent="0" lvl="8" marL="0" algn="ctr">
              <a:spcBef>
                <a:spcPts val="0"/>
              </a:spcBef>
              <a:buNone/>
              <a:defRPr sz="1600">
                <a:solidFill>
                  <a:srgbClr val="CE5717"/>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
        <p:nvSpPr>
          <p:cNvPr id="67" name="Google Shape;67;p11"/>
          <p:cNvSpPr txBox="1"/>
          <p:nvPr>
            <p:ph type="title"/>
          </p:nvPr>
        </p:nvSpPr>
        <p:spPr>
          <a:xfrm>
            <a:off x="722313" y="533400"/>
            <a:ext cx="7772400" cy="15240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FFFFFF"/>
              </a:buClr>
              <a:buSzPts val="4200"/>
              <a:buFont typeface="Georgia"/>
              <a:buNone/>
              <a:defRPr b="0" sz="420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ύο περιεχόμενα" type="twoObj">
  <p:cSld name="TWO_OBJECTS">
    <p:bg>
      <p:bgPr>
        <a:solidFill>
          <a:schemeClr val="lt2"/>
        </a:solidFill>
      </p:bgPr>
    </p:bg>
    <p:spTree>
      <p:nvGrpSpPr>
        <p:cNvPr id="68" name="Shape 68"/>
        <p:cNvGrpSpPr/>
        <p:nvPr/>
      </p:nvGrpSpPr>
      <p:grpSpPr>
        <a:xfrm>
          <a:off x="0" y="0"/>
          <a:ext cx="0" cy="0"/>
          <a:chOff x="0" y="0"/>
          <a:chExt cx="0" cy="0"/>
        </a:xfrm>
      </p:grpSpPr>
      <p:sp>
        <p:nvSpPr>
          <p:cNvPr id="69" name="Google Shape;69;p12"/>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0" type="dt"/>
          </p:nvPr>
        </p:nvSpPr>
        <p:spPr>
          <a:xfrm>
            <a:off x="5791200" y="640994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2"/>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cxnSp>
        <p:nvCxnSpPr>
          <p:cNvPr id="73" name="Google Shape;73;p12"/>
          <p:cNvCxnSpPr/>
          <p:nvPr/>
        </p:nvCxnSpPr>
        <p:spPr>
          <a:xfrm flipH="1" rot="10800000">
            <a:off x="4563080" y="1575652"/>
            <a:ext cx="8921" cy="4819557"/>
          </a:xfrm>
          <a:prstGeom prst="straightConnector1">
            <a:avLst/>
          </a:prstGeom>
          <a:noFill/>
          <a:ln cap="flat" cmpd="sng" w="9525">
            <a:solidFill>
              <a:schemeClr val="dk2"/>
            </a:solidFill>
            <a:prstDash val="dash"/>
            <a:round/>
            <a:headEnd len="sm" w="sm" type="none"/>
            <a:tailEnd len="sm" w="sm" type="none"/>
          </a:ln>
        </p:spPr>
      </p:cxnSp>
      <p:sp>
        <p:nvSpPr>
          <p:cNvPr id="74" name="Google Shape;74;p12"/>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rmAutofit/>
          </a:bodyPr>
          <a:lstStyle>
            <a:lvl1pPr indent="-363537" lvl="0" marL="457200" algn="l">
              <a:spcBef>
                <a:spcPts val="500"/>
              </a:spcBef>
              <a:spcAft>
                <a:spcPts val="0"/>
              </a:spcAft>
              <a:buSzPts val="2125"/>
              <a:buChar char="⚫"/>
              <a:defRPr sz="2500"/>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75" name="Google Shape;75;p12"/>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lvl1pPr indent="-363537" lvl="0" marL="457200" algn="l">
              <a:spcBef>
                <a:spcPts val="500"/>
              </a:spcBef>
              <a:spcAft>
                <a:spcPts val="0"/>
              </a:spcAft>
              <a:buSzPts val="2125"/>
              <a:buChar char="⚫"/>
              <a:defRPr sz="2500"/>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Σύγκριση" showMasterSp="0" type="twoTxTwoObj">
  <p:cSld name="TWO_OBJECTS_WITH_TEXT">
    <p:bg>
      <p:bgPr>
        <a:solidFill>
          <a:schemeClr val="lt2"/>
        </a:solidFill>
      </p:bgPr>
    </p:bg>
    <p:spTree>
      <p:nvGrpSpPr>
        <p:cNvPr id="76" name="Shape 76"/>
        <p:cNvGrpSpPr/>
        <p:nvPr/>
      </p:nvGrpSpPr>
      <p:grpSpPr>
        <a:xfrm>
          <a:off x="0" y="0"/>
          <a:ext cx="0" cy="0"/>
          <a:chOff x="0" y="0"/>
          <a:chExt cx="0" cy="0"/>
        </a:xfrm>
      </p:grpSpPr>
      <p:cxnSp>
        <p:nvCxnSpPr>
          <p:cNvPr id="77" name="Google Shape;77;p13"/>
          <p:cNvCxnSpPr/>
          <p:nvPr/>
        </p:nvCxnSpPr>
        <p:spPr>
          <a:xfrm rot="10800000">
            <a:off x="4572000" y="2200275"/>
            <a:ext cx="0" cy="4187952"/>
          </a:xfrm>
          <a:prstGeom prst="straightConnector1">
            <a:avLst/>
          </a:prstGeom>
          <a:noFill/>
          <a:ln cap="flat" cmpd="sng" w="9525">
            <a:solidFill>
              <a:schemeClr val="dk2"/>
            </a:solidFill>
            <a:prstDash val="dash"/>
            <a:round/>
            <a:headEnd len="sm" w="sm" type="none"/>
            <a:tailEnd len="sm" w="sm" type="none"/>
          </a:ln>
        </p:spPr>
      </p:cxnSp>
      <p:sp>
        <p:nvSpPr>
          <p:cNvPr id="78" name="Google Shape;78;p13"/>
          <p:cNvSpPr/>
          <p:nvPr/>
        </p:nvSpPr>
        <p:spPr>
          <a:xfrm>
            <a:off x="0" y="0"/>
            <a:ext cx="9144000" cy="1447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79" name="Google Shape;79;p13"/>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0" name="Google Shape;80;p13"/>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1" name="Google Shape;81;p13"/>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2" name="Google Shape;82;p13"/>
          <p:cNvSpPr/>
          <p:nvPr/>
        </p:nvSpPr>
        <p:spPr>
          <a:xfrm>
            <a:off x="152400" y="1371600"/>
            <a:ext cx="8833104"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83" name="Google Shape;83;p13"/>
          <p:cNvSpPr/>
          <p:nvPr/>
        </p:nvSpPr>
        <p:spPr>
          <a:xfrm>
            <a:off x="145923" y="6391656"/>
            <a:ext cx="8833104" cy="3108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4" name="Google Shape;84;p13"/>
          <p:cNvSpPr txBox="1"/>
          <p:nvPr>
            <p:ph idx="1" type="body"/>
          </p:nvPr>
        </p:nvSpPr>
        <p:spPr>
          <a:xfrm>
            <a:off x="301752" y="1524000"/>
            <a:ext cx="4040188" cy="732974"/>
          </a:xfrm>
          <a:prstGeom prst="rect">
            <a:avLst/>
          </a:prstGeom>
          <a:noFill/>
          <a:ln>
            <a:noFill/>
          </a:ln>
          <a:effectLst>
            <a:outerShdw blurRad="50800" rotWithShape="0" dir="5400000" dist="25400">
              <a:srgbClr val="000000">
                <a:alpha val="34901"/>
              </a:srgbClr>
            </a:outerShdw>
          </a:effectLst>
        </p:spPr>
        <p:txBody>
          <a:bodyPr anchorCtr="0" anchor="ctr" bIns="45700" lIns="91425" spcFirstLastPara="1" rIns="91425" wrap="square" tIns="45700">
            <a:noAutofit/>
          </a:bodyPr>
          <a:lstStyle>
            <a:lvl1pPr indent="-228600" lvl="0" marL="457200" algn="l">
              <a:spcBef>
                <a:spcPts val="440"/>
              </a:spcBef>
              <a:spcAft>
                <a:spcPts val="0"/>
              </a:spcAft>
              <a:buSzPts val="1870"/>
              <a:buNone/>
              <a:defRPr b="1" sz="2200">
                <a:solidFill>
                  <a:srgbClr val="FFFFFF"/>
                </a:solidFill>
                <a:latin typeface="Georgia"/>
                <a:ea typeface="Georgia"/>
                <a:cs typeface="Georgia"/>
                <a:sym typeface="Georgia"/>
              </a:defRPr>
            </a:lvl1pPr>
            <a:lvl2pPr indent="-228600" lvl="1" marL="914400" algn="l">
              <a:spcBef>
                <a:spcPts val="400"/>
              </a:spcBef>
              <a:spcAft>
                <a:spcPts val="0"/>
              </a:spcAft>
              <a:buSzPts val="1400"/>
              <a:buNone/>
              <a:defRPr b="1" sz="2000">
                <a:solidFill>
                  <a:schemeClr val="lt1"/>
                </a:solidFill>
                <a:latin typeface="Georgia"/>
                <a:ea typeface="Georgia"/>
                <a:cs typeface="Georgia"/>
                <a:sym typeface="Georgia"/>
              </a:defRPr>
            </a:lvl2pPr>
            <a:lvl3pPr indent="-228600" lvl="2" marL="1371600" algn="l">
              <a:spcBef>
                <a:spcPts val="360"/>
              </a:spcBef>
              <a:spcAft>
                <a:spcPts val="0"/>
              </a:spcAft>
              <a:buSzPts val="1350"/>
              <a:buNone/>
              <a:defRPr b="1" sz="1800">
                <a:solidFill>
                  <a:schemeClr val="lt1"/>
                </a:solidFill>
                <a:latin typeface="Georgia"/>
                <a:ea typeface="Georgia"/>
                <a:cs typeface="Georgia"/>
                <a:sym typeface="Georgia"/>
              </a:defRPr>
            </a:lvl3pPr>
            <a:lvl4pPr indent="-228600" lvl="3" marL="1828800" algn="l">
              <a:spcBef>
                <a:spcPts val="320"/>
              </a:spcBef>
              <a:spcAft>
                <a:spcPts val="0"/>
              </a:spcAft>
              <a:buSzPts val="1120"/>
              <a:buNone/>
              <a:defRPr b="1" sz="1600">
                <a:solidFill>
                  <a:schemeClr val="lt1"/>
                </a:solidFill>
                <a:latin typeface="Georgia"/>
                <a:ea typeface="Georgia"/>
                <a:cs typeface="Georgia"/>
                <a:sym typeface="Georgia"/>
              </a:defRPr>
            </a:lvl4pPr>
            <a:lvl5pPr indent="-228600" lvl="4" marL="2286000" algn="l">
              <a:spcBef>
                <a:spcPts val="320"/>
              </a:spcBef>
              <a:spcAft>
                <a:spcPts val="0"/>
              </a:spcAft>
              <a:buSzPts val="1600"/>
              <a:buFont typeface="Georgia"/>
              <a:buNone/>
              <a:defRPr b="1" sz="1600">
                <a:solidFill>
                  <a:schemeClr val="lt1"/>
                </a:solidFill>
                <a:latin typeface="Georgia"/>
                <a:ea typeface="Georgia"/>
                <a:cs typeface="Georgia"/>
                <a:sym typeface="Georgia"/>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85" name="Google Shape;85;p13"/>
          <p:cNvSpPr txBox="1"/>
          <p:nvPr>
            <p:ph idx="2" type="body"/>
          </p:nvPr>
        </p:nvSpPr>
        <p:spPr>
          <a:xfrm>
            <a:off x="4791330" y="1524000"/>
            <a:ext cx="4041775" cy="731520"/>
          </a:xfrm>
          <a:prstGeom prst="rect">
            <a:avLst/>
          </a:prstGeom>
          <a:noFill/>
          <a:ln>
            <a:noFill/>
          </a:ln>
          <a:effectLst>
            <a:outerShdw blurRad="50800" rotWithShape="0" dir="5400000" dist="25400">
              <a:srgbClr val="000000">
                <a:alpha val="34901"/>
              </a:srgbClr>
            </a:outerShdw>
          </a:effectLst>
        </p:spPr>
        <p:txBody>
          <a:bodyPr anchorCtr="0" anchor="ctr" bIns="45700" lIns="91425" spcFirstLastPara="1" rIns="91425" wrap="square" tIns="45700">
            <a:noAutofit/>
          </a:bodyPr>
          <a:lstStyle>
            <a:lvl1pPr indent="-228600" lvl="0" marL="457200" algn="l">
              <a:spcBef>
                <a:spcPts val="440"/>
              </a:spcBef>
              <a:spcAft>
                <a:spcPts val="0"/>
              </a:spcAft>
              <a:buSzPts val="1870"/>
              <a:buNone/>
              <a:defRPr b="1" sz="2200">
                <a:solidFill>
                  <a:schemeClr val="lt1"/>
                </a:solidFill>
                <a:latin typeface="Georgia"/>
                <a:ea typeface="Georgia"/>
                <a:cs typeface="Georgia"/>
                <a:sym typeface="Georgia"/>
              </a:defRPr>
            </a:lvl1pPr>
            <a:lvl2pPr indent="-228600" lvl="1" marL="914400" algn="l">
              <a:spcBef>
                <a:spcPts val="400"/>
              </a:spcBef>
              <a:spcAft>
                <a:spcPts val="0"/>
              </a:spcAft>
              <a:buSzPts val="1400"/>
              <a:buNone/>
              <a:defRPr b="1" sz="2000">
                <a:solidFill>
                  <a:schemeClr val="lt1"/>
                </a:solidFill>
                <a:latin typeface="Georgia"/>
                <a:ea typeface="Georgia"/>
                <a:cs typeface="Georgia"/>
                <a:sym typeface="Georgia"/>
              </a:defRPr>
            </a:lvl2pPr>
            <a:lvl3pPr indent="-228600" lvl="2" marL="1371600" algn="l">
              <a:spcBef>
                <a:spcPts val="360"/>
              </a:spcBef>
              <a:spcAft>
                <a:spcPts val="0"/>
              </a:spcAft>
              <a:buSzPts val="1350"/>
              <a:buNone/>
              <a:defRPr b="1" sz="1800">
                <a:solidFill>
                  <a:schemeClr val="lt1"/>
                </a:solidFill>
                <a:latin typeface="Georgia"/>
                <a:ea typeface="Georgia"/>
                <a:cs typeface="Georgia"/>
                <a:sym typeface="Georgia"/>
              </a:defRPr>
            </a:lvl3pPr>
            <a:lvl4pPr indent="-228600" lvl="3" marL="1828800" algn="l">
              <a:spcBef>
                <a:spcPts val="320"/>
              </a:spcBef>
              <a:spcAft>
                <a:spcPts val="0"/>
              </a:spcAft>
              <a:buSzPts val="1120"/>
              <a:buNone/>
              <a:defRPr b="1" sz="1600">
                <a:solidFill>
                  <a:schemeClr val="lt1"/>
                </a:solidFill>
                <a:latin typeface="Georgia"/>
                <a:ea typeface="Georgia"/>
                <a:cs typeface="Georgia"/>
                <a:sym typeface="Georgia"/>
              </a:defRPr>
            </a:lvl4pPr>
            <a:lvl5pPr indent="-228600" lvl="4" marL="2286000" algn="l">
              <a:spcBef>
                <a:spcPts val="320"/>
              </a:spcBef>
              <a:spcAft>
                <a:spcPts val="0"/>
              </a:spcAft>
              <a:buSzPts val="1600"/>
              <a:buFont typeface="Georgia"/>
              <a:buNone/>
              <a:defRPr b="1" sz="1600">
                <a:solidFill>
                  <a:schemeClr val="lt1"/>
                </a:solidFill>
                <a:latin typeface="Georgia"/>
                <a:ea typeface="Georgia"/>
                <a:cs typeface="Georgia"/>
                <a:sym typeface="Georgia"/>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86" name="Google Shape;86;p13"/>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3"/>
          <p:cNvSpPr txBox="1"/>
          <p:nvPr>
            <p:ph idx="11" type="ftr"/>
          </p:nvPr>
        </p:nvSpPr>
        <p:spPr>
          <a:xfrm>
            <a:off x="304800" y="6409944"/>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88" name="Google Shape;88;p13"/>
          <p:cNvCxnSpPr/>
          <p:nvPr/>
        </p:nvCxnSpPr>
        <p:spPr>
          <a:xfrm>
            <a:off x="152400" y="1280160"/>
            <a:ext cx="8833104" cy="0"/>
          </a:xfrm>
          <a:prstGeom prst="straightConnector1">
            <a:avLst/>
          </a:prstGeom>
          <a:noFill/>
          <a:ln cap="flat" cmpd="sng" w="11425">
            <a:solidFill>
              <a:srgbClr val="CE5717"/>
            </a:solidFill>
            <a:prstDash val="dash"/>
            <a:round/>
            <a:headEnd len="sm" w="sm" type="none"/>
            <a:tailEnd len="sm" w="sm" type="none"/>
          </a:ln>
        </p:spPr>
      </p:cxnSp>
      <p:sp>
        <p:nvSpPr>
          <p:cNvPr id="89" name="Google Shape;89;p13"/>
          <p:cNvSpPr/>
          <p:nvPr/>
        </p:nvSpPr>
        <p:spPr>
          <a:xfrm>
            <a:off x="152400" y="155448"/>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90" name="Google Shape;90;p13"/>
          <p:cNvSpPr txBox="1"/>
          <p:nvPr>
            <p:ph idx="3" type="body"/>
          </p:nvPr>
        </p:nvSpPr>
        <p:spPr>
          <a:xfrm>
            <a:off x="301752" y="2471383"/>
            <a:ext cx="4041648" cy="3818404"/>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91" name="Google Shape;91;p13"/>
          <p:cNvSpPr txBox="1"/>
          <p:nvPr>
            <p:ph idx="4" type="body"/>
          </p:nvPr>
        </p:nvSpPr>
        <p:spPr>
          <a:xfrm>
            <a:off x="4800600" y="2471383"/>
            <a:ext cx="4038600" cy="3822192"/>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92" name="Google Shape;92;p13"/>
          <p:cNvSpPr/>
          <p:nvPr/>
        </p:nvSpPr>
        <p:spPr>
          <a:xfrm>
            <a:off x="4267200" y="956036"/>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93" name="Google Shape;93;p13"/>
          <p:cNvSpPr/>
          <p:nvPr/>
        </p:nvSpPr>
        <p:spPr>
          <a:xfrm>
            <a:off x="4361688" y="1050524"/>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94" name="Google Shape;94;p13"/>
          <p:cNvSpPr txBox="1"/>
          <p:nvPr>
            <p:ph idx="12" type="sldNum"/>
          </p:nvPr>
        </p:nvSpPr>
        <p:spPr>
          <a:xfrm>
            <a:off x="4343400" y="1042416"/>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E5717"/>
                </a:solidFill>
                <a:latin typeface="Georgia"/>
                <a:ea typeface="Georgia"/>
                <a:cs typeface="Georgia"/>
                <a:sym typeface="Georgia"/>
              </a:defRPr>
            </a:lvl1pPr>
            <a:lvl2pPr indent="0" lvl="1" marL="0" algn="ctr">
              <a:spcBef>
                <a:spcPts val="0"/>
              </a:spcBef>
              <a:buNone/>
              <a:defRPr sz="1600">
                <a:solidFill>
                  <a:srgbClr val="CE5717"/>
                </a:solidFill>
                <a:latin typeface="Georgia"/>
                <a:ea typeface="Georgia"/>
                <a:cs typeface="Georgia"/>
                <a:sym typeface="Georgia"/>
              </a:defRPr>
            </a:lvl2pPr>
            <a:lvl3pPr indent="0" lvl="2" marL="0" algn="ctr">
              <a:spcBef>
                <a:spcPts val="0"/>
              </a:spcBef>
              <a:buNone/>
              <a:defRPr sz="1600">
                <a:solidFill>
                  <a:srgbClr val="CE5717"/>
                </a:solidFill>
                <a:latin typeface="Georgia"/>
                <a:ea typeface="Georgia"/>
                <a:cs typeface="Georgia"/>
                <a:sym typeface="Georgia"/>
              </a:defRPr>
            </a:lvl3pPr>
            <a:lvl4pPr indent="0" lvl="3" marL="0" algn="ctr">
              <a:spcBef>
                <a:spcPts val="0"/>
              </a:spcBef>
              <a:buNone/>
              <a:defRPr sz="1600">
                <a:solidFill>
                  <a:srgbClr val="CE5717"/>
                </a:solidFill>
                <a:latin typeface="Georgia"/>
                <a:ea typeface="Georgia"/>
                <a:cs typeface="Georgia"/>
                <a:sym typeface="Georgia"/>
              </a:defRPr>
            </a:lvl4pPr>
            <a:lvl5pPr indent="0" lvl="4" marL="0" algn="ctr">
              <a:spcBef>
                <a:spcPts val="0"/>
              </a:spcBef>
              <a:buNone/>
              <a:defRPr sz="1600">
                <a:solidFill>
                  <a:srgbClr val="CE5717"/>
                </a:solidFill>
                <a:latin typeface="Georgia"/>
                <a:ea typeface="Georgia"/>
                <a:cs typeface="Georgia"/>
                <a:sym typeface="Georgia"/>
              </a:defRPr>
            </a:lvl5pPr>
            <a:lvl6pPr indent="0" lvl="5" marL="0" algn="ctr">
              <a:spcBef>
                <a:spcPts val="0"/>
              </a:spcBef>
              <a:buNone/>
              <a:defRPr sz="1600">
                <a:solidFill>
                  <a:srgbClr val="CE5717"/>
                </a:solidFill>
                <a:latin typeface="Georgia"/>
                <a:ea typeface="Georgia"/>
                <a:cs typeface="Georgia"/>
                <a:sym typeface="Georgia"/>
              </a:defRPr>
            </a:lvl6pPr>
            <a:lvl7pPr indent="0" lvl="6" marL="0" algn="ctr">
              <a:spcBef>
                <a:spcPts val="0"/>
              </a:spcBef>
              <a:buNone/>
              <a:defRPr sz="1600">
                <a:solidFill>
                  <a:srgbClr val="CE5717"/>
                </a:solidFill>
                <a:latin typeface="Georgia"/>
                <a:ea typeface="Georgia"/>
                <a:cs typeface="Georgia"/>
                <a:sym typeface="Georgia"/>
              </a:defRPr>
            </a:lvl7pPr>
            <a:lvl8pPr indent="0" lvl="7" marL="0" algn="ctr">
              <a:spcBef>
                <a:spcPts val="0"/>
              </a:spcBef>
              <a:buNone/>
              <a:defRPr sz="1600">
                <a:solidFill>
                  <a:srgbClr val="CE5717"/>
                </a:solidFill>
                <a:latin typeface="Georgia"/>
                <a:ea typeface="Georgia"/>
                <a:cs typeface="Georgia"/>
                <a:sym typeface="Georgia"/>
              </a:defRPr>
            </a:lvl8pPr>
            <a:lvl9pPr indent="0" lvl="8" marL="0" algn="ctr">
              <a:spcBef>
                <a:spcPts val="0"/>
              </a:spcBef>
              <a:buNone/>
              <a:defRPr sz="1600">
                <a:solidFill>
                  <a:srgbClr val="CE5717"/>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
        <p:nvSpPr>
          <p:cNvPr id="95" name="Google Shape;95;p13"/>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Μόνο τίτλος" type="titleOnly">
  <p:cSld name="TITLE_ONLY">
    <p:spTree>
      <p:nvGrpSpPr>
        <p:cNvPr id="96" name="Shape 96"/>
        <p:cNvGrpSpPr/>
        <p:nvPr/>
      </p:nvGrpSpPr>
      <p:grpSpPr>
        <a:xfrm>
          <a:off x="0" y="0"/>
          <a:ext cx="0" cy="0"/>
          <a:chOff x="0" y="0"/>
          <a:chExt cx="0" cy="0"/>
        </a:xfrm>
      </p:grpSpPr>
      <p:sp>
        <p:nvSpPr>
          <p:cNvPr id="97" name="Google Shape;97;p14"/>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E5717"/>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14"/>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4"/>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4"/>
          <p:cNvSpPr txBox="1"/>
          <p:nvPr>
            <p:ph idx="12" type="sldNum"/>
          </p:nvPr>
        </p:nvSpPr>
        <p:spPr>
          <a:xfrm>
            <a:off x="4343400" y="103602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Περιεχόμενο με λεζάντα" showMasterSp="0" type="objTx">
  <p:cSld name="OBJECT_WITH_CAPTION_TEXT">
    <p:bg>
      <p:bgPr>
        <a:solidFill>
          <a:schemeClr val="lt1"/>
        </a:solidFill>
      </p:bgPr>
    </p:bg>
    <p:spTree>
      <p:nvGrpSpPr>
        <p:cNvPr id="101" name="Shape 101"/>
        <p:cNvGrpSpPr/>
        <p:nvPr/>
      </p:nvGrpSpPr>
      <p:grpSpPr>
        <a:xfrm>
          <a:off x="0" y="0"/>
          <a:ext cx="0" cy="0"/>
          <a:chOff x="0" y="0"/>
          <a:chExt cx="0" cy="0"/>
        </a:xfrm>
      </p:grpSpPr>
      <p:sp>
        <p:nvSpPr>
          <p:cNvPr id="102" name="Google Shape;102;p15"/>
          <p:cNvSpPr/>
          <p:nvPr/>
        </p:nvSpPr>
        <p:spPr>
          <a:xfrm>
            <a:off x="152400" y="152400"/>
            <a:ext cx="8833104" cy="3048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3" name="Google Shape;103;p15"/>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4" name="Google Shape;104;p15"/>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5" name="Google Shape;105;p15"/>
          <p:cNvSpPr/>
          <p:nvPr/>
        </p:nvSpPr>
        <p:spPr>
          <a:xfrm>
            <a:off x="0" y="0"/>
            <a:ext cx="9144000" cy="118872"/>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6" name="Google Shape;106;p15"/>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7" name="Google Shape;107;p15"/>
          <p:cNvSpPr/>
          <p:nvPr/>
        </p:nvSpPr>
        <p:spPr>
          <a:xfrm>
            <a:off x="152400" y="609600"/>
            <a:ext cx="2743200" cy="5867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08" name="Google Shape;108;p15"/>
          <p:cNvSpPr txBox="1"/>
          <p:nvPr>
            <p:ph type="title"/>
          </p:nvPr>
        </p:nvSpPr>
        <p:spPr>
          <a:xfrm>
            <a:off x="381000" y="914400"/>
            <a:ext cx="2362200" cy="990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rgbClr val="FFFFFF"/>
              </a:buClr>
              <a:buSzPts val="2200"/>
              <a:buFont typeface="Georgia"/>
              <a:buNone/>
              <a:defRPr b="1" sz="22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15"/>
          <p:cNvSpPr txBox="1"/>
          <p:nvPr>
            <p:ph idx="1" type="body"/>
          </p:nvPr>
        </p:nvSpPr>
        <p:spPr>
          <a:xfrm>
            <a:off x="381000" y="1981200"/>
            <a:ext cx="2362200" cy="4144963"/>
          </a:xfrm>
          <a:prstGeom prst="rect">
            <a:avLst/>
          </a:prstGeom>
          <a:noFill/>
          <a:ln>
            <a:noFill/>
          </a:ln>
        </p:spPr>
        <p:txBody>
          <a:bodyPr anchorCtr="0" anchor="t" bIns="45700" lIns="91425" spcFirstLastPara="1" rIns="91425" wrap="square" tIns="45700">
            <a:normAutofit/>
          </a:bodyPr>
          <a:lstStyle>
            <a:lvl1pPr indent="-228600" lvl="0" marL="457200" algn="l">
              <a:spcBef>
                <a:spcPts val="320"/>
              </a:spcBef>
              <a:spcAft>
                <a:spcPts val="0"/>
              </a:spcAft>
              <a:buSzPts val="1360"/>
              <a:buNone/>
              <a:defRPr sz="1600">
                <a:solidFill>
                  <a:srgbClr val="FFFFFF"/>
                </a:solidFill>
              </a:defRPr>
            </a:lvl1pPr>
            <a:lvl2pPr indent="-228600" lvl="1" marL="914400" algn="l">
              <a:spcBef>
                <a:spcPts val="1000"/>
              </a:spcBef>
              <a:spcAft>
                <a:spcPts val="0"/>
              </a:spcAft>
              <a:buSzPts val="840"/>
              <a:buNone/>
              <a:defRPr sz="1200"/>
            </a:lvl2pPr>
            <a:lvl3pPr indent="-228600" lvl="2" marL="1371600" algn="l">
              <a:spcBef>
                <a:spcPts val="200"/>
              </a:spcBef>
              <a:spcAft>
                <a:spcPts val="0"/>
              </a:spcAft>
              <a:buSzPts val="750"/>
              <a:buNone/>
              <a:defRPr sz="10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Font typeface="Georgia"/>
              <a:buNone/>
              <a:defRPr sz="900"/>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10" name="Google Shape;110;p15"/>
          <p:cNvSpPr/>
          <p:nvPr/>
        </p:nvSpPr>
        <p:spPr>
          <a:xfrm>
            <a:off x="152400" y="152400"/>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111" name="Google Shape;111;p15"/>
          <p:cNvCxnSpPr/>
          <p:nvPr/>
        </p:nvCxnSpPr>
        <p:spPr>
          <a:xfrm>
            <a:off x="152400" y="533400"/>
            <a:ext cx="8833104" cy="0"/>
          </a:xfrm>
          <a:prstGeom prst="straightConnector1">
            <a:avLst/>
          </a:prstGeom>
          <a:noFill/>
          <a:ln cap="flat" cmpd="sng" w="11425">
            <a:solidFill>
              <a:srgbClr val="CE5717"/>
            </a:solidFill>
            <a:prstDash val="dash"/>
            <a:round/>
            <a:headEnd len="sm" w="sm" type="none"/>
            <a:tailEnd len="sm" w="sm" type="none"/>
          </a:ln>
        </p:spPr>
      </p:cxnSp>
      <p:sp>
        <p:nvSpPr>
          <p:cNvPr id="112" name="Google Shape;112;p15"/>
          <p:cNvSpPr txBox="1"/>
          <p:nvPr>
            <p:ph idx="2" type="body"/>
          </p:nvPr>
        </p:nvSpPr>
        <p:spPr>
          <a:xfrm>
            <a:off x="3124200" y="685800"/>
            <a:ext cx="5638800" cy="54102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13" name="Google Shape;113;p15"/>
          <p:cNvSpPr/>
          <p:nvPr/>
        </p:nvSpPr>
        <p:spPr>
          <a:xfrm>
            <a:off x="1295400" y="228600"/>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14" name="Google Shape;114;p15"/>
          <p:cNvSpPr/>
          <p:nvPr/>
        </p:nvSpPr>
        <p:spPr>
          <a:xfrm>
            <a:off x="1389888" y="323088"/>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15" name="Google Shape;115;p15"/>
          <p:cNvSpPr txBox="1"/>
          <p:nvPr>
            <p:ph idx="12" type="sldNum"/>
          </p:nvPr>
        </p:nvSpPr>
        <p:spPr>
          <a:xfrm>
            <a:off x="1371600" y="312738"/>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E5717"/>
                </a:solidFill>
                <a:latin typeface="Georgia"/>
                <a:ea typeface="Georgia"/>
                <a:cs typeface="Georgia"/>
                <a:sym typeface="Georgia"/>
              </a:defRPr>
            </a:lvl1pPr>
            <a:lvl2pPr indent="0" lvl="1" marL="0" algn="ctr">
              <a:spcBef>
                <a:spcPts val="0"/>
              </a:spcBef>
              <a:buNone/>
              <a:defRPr sz="1600">
                <a:solidFill>
                  <a:srgbClr val="CE5717"/>
                </a:solidFill>
                <a:latin typeface="Georgia"/>
                <a:ea typeface="Georgia"/>
                <a:cs typeface="Georgia"/>
                <a:sym typeface="Georgia"/>
              </a:defRPr>
            </a:lvl2pPr>
            <a:lvl3pPr indent="0" lvl="2" marL="0" algn="ctr">
              <a:spcBef>
                <a:spcPts val="0"/>
              </a:spcBef>
              <a:buNone/>
              <a:defRPr sz="1600">
                <a:solidFill>
                  <a:srgbClr val="CE5717"/>
                </a:solidFill>
                <a:latin typeface="Georgia"/>
                <a:ea typeface="Georgia"/>
                <a:cs typeface="Georgia"/>
                <a:sym typeface="Georgia"/>
              </a:defRPr>
            </a:lvl3pPr>
            <a:lvl4pPr indent="0" lvl="3" marL="0" algn="ctr">
              <a:spcBef>
                <a:spcPts val="0"/>
              </a:spcBef>
              <a:buNone/>
              <a:defRPr sz="1600">
                <a:solidFill>
                  <a:srgbClr val="CE5717"/>
                </a:solidFill>
                <a:latin typeface="Georgia"/>
                <a:ea typeface="Georgia"/>
                <a:cs typeface="Georgia"/>
                <a:sym typeface="Georgia"/>
              </a:defRPr>
            </a:lvl4pPr>
            <a:lvl5pPr indent="0" lvl="4" marL="0" algn="ctr">
              <a:spcBef>
                <a:spcPts val="0"/>
              </a:spcBef>
              <a:buNone/>
              <a:defRPr sz="1600">
                <a:solidFill>
                  <a:srgbClr val="CE5717"/>
                </a:solidFill>
                <a:latin typeface="Georgia"/>
                <a:ea typeface="Georgia"/>
                <a:cs typeface="Georgia"/>
                <a:sym typeface="Georgia"/>
              </a:defRPr>
            </a:lvl5pPr>
            <a:lvl6pPr indent="0" lvl="5" marL="0" algn="ctr">
              <a:spcBef>
                <a:spcPts val="0"/>
              </a:spcBef>
              <a:buNone/>
              <a:defRPr sz="1600">
                <a:solidFill>
                  <a:srgbClr val="CE5717"/>
                </a:solidFill>
                <a:latin typeface="Georgia"/>
                <a:ea typeface="Georgia"/>
                <a:cs typeface="Georgia"/>
                <a:sym typeface="Georgia"/>
              </a:defRPr>
            </a:lvl6pPr>
            <a:lvl7pPr indent="0" lvl="6" marL="0" algn="ctr">
              <a:spcBef>
                <a:spcPts val="0"/>
              </a:spcBef>
              <a:buNone/>
              <a:defRPr sz="1600">
                <a:solidFill>
                  <a:srgbClr val="CE5717"/>
                </a:solidFill>
                <a:latin typeface="Georgia"/>
                <a:ea typeface="Georgia"/>
                <a:cs typeface="Georgia"/>
                <a:sym typeface="Georgia"/>
              </a:defRPr>
            </a:lvl7pPr>
            <a:lvl8pPr indent="0" lvl="7" marL="0" algn="ctr">
              <a:spcBef>
                <a:spcPts val="0"/>
              </a:spcBef>
              <a:buNone/>
              <a:defRPr sz="1600">
                <a:solidFill>
                  <a:srgbClr val="CE5717"/>
                </a:solidFill>
                <a:latin typeface="Georgia"/>
                <a:ea typeface="Georgia"/>
                <a:cs typeface="Georgia"/>
                <a:sym typeface="Georgia"/>
              </a:defRPr>
            </a:lvl8pPr>
            <a:lvl9pPr indent="0" lvl="8" marL="0" algn="ctr">
              <a:spcBef>
                <a:spcPts val="0"/>
              </a:spcBef>
              <a:buNone/>
              <a:defRPr sz="1600">
                <a:solidFill>
                  <a:srgbClr val="CE5717"/>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
        <p:nvSpPr>
          <p:cNvPr id="116" name="Google Shape;116;p15"/>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17" name="Google Shape;117;p15"/>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15"/>
          <p:cNvSpPr txBox="1"/>
          <p:nvPr>
            <p:ph idx="11" type="ftr"/>
          </p:nvPr>
        </p:nvSpPr>
        <p:spPr>
          <a:xfrm>
            <a:off x="301752" y="6410848"/>
            <a:ext cx="338328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Εικόνα με λεζάντα" showMasterSp="0" type="picTx">
  <p:cSld name="PICTURE_WITH_CAPTION_TEXT">
    <p:spTree>
      <p:nvGrpSpPr>
        <p:cNvPr id="119" name="Shape 119"/>
        <p:cNvGrpSpPr/>
        <p:nvPr/>
      </p:nvGrpSpPr>
      <p:grpSpPr>
        <a:xfrm>
          <a:off x="0" y="0"/>
          <a:ext cx="0" cy="0"/>
          <a:chOff x="0" y="0"/>
          <a:chExt cx="0" cy="0"/>
        </a:xfrm>
      </p:grpSpPr>
      <p:cxnSp>
        <p:nvCxnSpPr>
          <p:cNvPr id="120" name="Google Shape;120;p16"/>
          <p:cNvCxnSpPr/>
          <p:nvPr/>
        </p:nvCxnSpPr>
        <p:spPr>
          <a:xfrm>
            <a:off x="152400" y="533400"/>
            <a:ext cx="8833104" cy="0"/>
          </a:xfrm>
          <a:prstGeom prst="straightConnector1">
            <a:avLst/>
          </a:prstGeom>
          <a:noFill/>
          <a:ln cap="flat" cmpd="sng" w="11425">
            <a:solidFill>
              <a:srgbClr val="CE5717"/>
            </a:solidFill>
            <a:prstDash val="dash"/>
            <a:round/>
            <a:headEnd len="sm" w="sm" type="none"/>
            <a:tailEnd len="sm" w="sm" type="none"/>
          </a:ln>
        </p:spPr>
      </p:cxnSp>
      <p:sp>
        <p:nvSpPr>
          <p:cNvPr id="121" name="Google Shape;121;p16"/>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2" name="Google Shape;122;p16"/>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3" name="Google Shape;123;p16"/>
          <p:cNvSpPr/>
          <p:nvPr/>
        </p:nvSpPr>
        <p:spPr>
          <a:xfrm>
            <a:off x="0" y="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4" name="Google Shape;124;p16"/>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5" name="Google Shape;125;p16"/>
          <p:cNvSpPr/>
          <p:nvPr/>
        </p:nvSpPr>
        <p:spPr>
          <a:xfrm>
            <a:off x="152400" y="152400"/>
            <a:ext cx="8833104" cy="30175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6" name="Google Shape;126;p16"/>
          <p:cNvSpPr/>
          <p:nvPr/>
        </p:nvSpPr>
        <p:spPr>
          <a:xfrm>
            <a:off x="152400" y="609600"/>
            <a:ext cx="2743200" cy="5867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27" name="Google Shape;127;p16"/>
          <p:cNvSpPr/>
          <p:nvPr/>
        </p:nvSpPr>
        <p:spPr>
          <a:xfrm>
            <a:off x="152400" y="155448"/>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8" name="Google Shape;128;p16"/>
          <p:cNvSpPr/>
          <p:nvPr/>
        </p:nvSpPr>
        <p:spPr>
          <a:xfrm>
            <a:off x="1295400" y="228600"/>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29" name="Google Shape;129;p16"/>
          <p:cNvSpPr/>
          <p:nvPr/>
        </p:nvSpPr>
        <p:spPr>
          <a:xfrm>
            <a:off x="1389888" y="323088"/>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30" name="Google Shape;130;p16"/>
          <p:cNvSpPr txBox="1"/>
          <p:nvPr>
            <p:ph idx="12" type="sldNum"/>
          </p:nvPr>
        </p:nvSpPr>
        <p:spPr>
          <a:xfrm>
            <a:off x="1371600" y="312738"/>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l-GR"/>
              <a:t>‹#›</a:t>
            </a:fld>
            <a:endParaRPr/>
          </a:p>
        </p:txBody>
      </p:sp>
      <p:sp>
        <p:nvSpPr>
          <p:cNvPr id="131" name="Google Shape;131;p16"/>
          <p:cNvSpPr txBox="1"/>
          <p:nvPr>
            <p:ph type="title"/>
          </p:nvPr>
        </p:nvSpPr>
        <p:spPr>
          <a:xfrm>
            <a:off x="3000375" y="5029200"/>
            <a:ext cx="5867400" cy="1219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Clr>
                <a:schemeClr val="dk2"/>
              </a:buClr>
              <a:buSzPts val="2400"/>
              <a:buFont typeface="Georgia"/>
              <a:buNone/>
              <a:defRPr b="1" sz="24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2" name="Google Shape;132;p16"/>
          <p:cNvSpPr/>
          <p:nvPr>
            <p:ph idx="2" type="pic"/>
          </p:nvPr>
        </p:nvSpPr>
        <p:spPr>
          <a:xfrm>
            <a:off x="3000375" y="609600"/>
            <a:ext cx="5867400" cy="4267200"/>
          </a:xfrm>
          <a:prstGeom prst="rect">
            <a:avLst/>
          </a:prstGeom>
          <a:noFill/>
          <a:ln>
            <a:noFill/>
          </a:ln>
        </p:spPr>
      </p:sp>
      <p:sp>
        <p:nvSpPr>
          <p:cNvPr id="133" name="Google Shape;133;p16"/>
          <p:cNvSpPr txBox="1"/>
          <p:nvPr>
            <p:ph idx="1" type="body"/>
          </p:nvPr>
        </p:nvSpPr>
        <p:spPr>
          <a:xfrm>
            <a:off x="381000" y="990600"/>
            <a:ext cx="2438400" cy="5257800"/>
          </a:xfrm>
          <a:prstGeom prst="rect">
            <a:avLst/>
          </a:prstGeom>
          <a:noFill/>
          <a:ln>
            <a:noFill/>
          </a:ln>
        </p:spPr>
        <p:txBody>
          <a:bodyPr anchorCtr="0" anchor="t" bIns="45700" lIns="91425" spcFirstLastPara="1" rIns="91425" wrap="square" tIns="45700">
            <a:normAutofit/>
          </a:bodyPr>
          <a:lstStyle>
            <a:lvl1pPr indent="-228600" lvl="0" marL="457200" algn="l">
              <a:spcBef>
                <a:spcPts val="320"/>
              </a:spcBef>
              <a:spcAft>
                <a:spcPts val="0"/>
              </a:spcAft>
              <a:buSzPts val="1360"/>
              <a:buFont typeface="Georgia"/>
              <a:buNone/>
              <a:defRPr sz="1600">
                <a:solidFill>
                  <a:srgbClr val="FFFFFF"/>
                </a:solidFill>
              </a:defRPr>
            </a:lvl1pPr>
            <a:lvl2pPr indent="-281940" lvl="1" marL="914400" algn="l">
              <a:spcBef>
                <a:spcPts val="1000"/>
              </a:spcBef>
              <a:spcAft>
                <a:spcPts val="0"/>
              </a:spcAft>
              <a:buSzPts val="840"/>
              <a:buChar char="⚪"/>
              <a:defRPr sz="1200"/>
            </a:lvl2pPr>
            <a:lvl3pPr indent="-276225" lvl="2" marL="1371600" algn="l">
              <a:spcBef>
                <a:spcPts val="200"/>
              </a:spcBef>
              <a:spcAft>
                <a:spcPts val="0"/>
              </a:spcAft>
              <a:buSzPts val="750"/>
              <a:buChar char="⯍"/>
              <a:defRPr sz="1000"/>
            </a:lvl3pPr>
            <a:lvl4pPr indent="-268605" lvl="3" marL="1828800" algn="l">
              <a:spcBef>
                <a:spcPts val="180"/>
              </a:spcBef>
              <a:spcAft>
                <a:spcPts val="0"/>
              </a:spcAft>
              <a:buSzPts val="630"/>
              <a:buChar char="🞆"/>
              <a:defRPr sz="900"/>
            </a:lvl4pPr>
            <a:lvl5pPr indent="-285750" lvl="4" marL="2286000" algn="l">
              <a:spcBef>
                <a:spcPts val="180"/>
              </a:spcBef>
              <a:spcAft>
                <a:spcPts val="0"/>
              </a:spcAft>
              <a:buSzPts val="900"/>
              <a:buFont typeface="Georgia"/>
              <a:buChar char="•"/>
              <a:defRPr sz="900"/>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34" name="Google Shape;134;p16"/>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35" name="Google Shape;135;p16"/>
          <p:cNvSpPr txBox="1"/>
          <p:nvPr>
            <p:ph idx="10" type="dt"/>
          </p:nvPr>
        </p:nvSpPr>
        <p:spPr>
          <a:xfrm>
            <a:off x="5788152"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16"/>
          <p:cNvSpPr txBox="1"/>
          <p:nvPr>
            <p:ph idx="11" type="ftr"/>
          </p:nvPr>
        </p:nvSpPr>
        <p:spPr>
          <a:xfrm>
            <a:off x="301752" y="6410848"/>
            <a:ext cx="3584448"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7" name="Google Shape;7;p7"/>
          <p:cNvSpPr/>
          <p:nvPr/>
        </p:nvSpPr>
        <p:spPr>
          <a:xfrm>
            <a:off x="0" y="0"/>
            <a:ext cx="9144000" cy="1393371"/>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 name="Google Shape;8;p7"/>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9" name="Google Shape;9;p7"/>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 name="Google Shape;10;p7"/>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1" name="Google Shape;11;p7"/>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sz="1400">
                <a:solidFill>
                  <a:srgbClr val="FFFFFF"/>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2" name="Google Shape;12;p7"/>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200">
                <a:solidFill>
                  <a:srgbClr val="FFFFFF"/>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3" name="Google Shape;13;p7"/>
          <p:cNvSpPr/>
          <p:nvPr/>
        </p:nvSpPr>
        <p:spPr>
          <a:xfrm>
            <a:off x="152400" y="155448"/>
            <a:ext cx="8833104" cy="6547104"/>
          </a:xfrm>
          <a:prstGeom prst="rect">
            <a:avLst/>
          </a:prstGeom>
          <a:noFill/>
          <a:ln cap="flat" cmpd="sng" w="9525">
            <a:solidFill>
              <a:srgbClr val="CE571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14" name="Google Shape;14;p7"/>
          <p:cNvCxnSpPr/>
          <p:nvPr/>
        </p:nvCxnSpPr>
        <p:spPr>
          <a:xfrm>
            <a:off x="152400" y="1276743"/>
            <a:ext cx="8833104" cy="0"/>
          </a:xfrm>
          <a:prstGeom prst="straightConnector1">
            <a:avLst/>
          </a:prstGeom>
          <a:noFill/>
          <a:ln cap="flat" cmpd="sng" w="9525">
            <a:solidFill>
              <a:srgbClr val="CE5717"/>
            </a:solidFill>
            <a:prstDash val="dash"/>
            <a:round/>
            <a:headEnd len="sm" w="sm" type="none"/>
            <a:tailEnd len="sm" w="sm" type="none"/>
          </a:ln>
        </p:spPr>
      </p:cxnSp>
      <p:sp>
        <p:nvSpPr>
          <p:cNvPr id="15" name="Google Shape;15;p7"/>
          <p:cNvSpPr/>
          <p:nvPr/>
        </p:nvSpPr>
        <p:spPr>
          <a:xfrm>
            <a:off x="4267200" y="956036"/>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6" name="Google Shape;16;p7"/>
          <p:cNvSpPr/>
          <p:nvPr/>
        </p:nvSpPr>
        <p:spPr>
          <a:xfrm>
            <a:off x="4361688" y="1050524"/>
            <a:ext cx="420624" cy="420624"/>
          </a:xfrm>
          <a:prstGeom prst="ellipse">
            <a:avLst/>
          </a:prstGeom>
          <a:solidFill>
            <a:srgbClr val="FFFFFF"/>
          </a:solidFill>
          <a:ln cap="rnd" cmpd="dbl" w="50800">
            <a:solidFill>
              <a:srgbClr val="CE571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7" name="Google Shape;17;p7"/>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marR="0" rtl="0" algn="ctr">
              <a:spcBef>
                <a:spcPts val="0"/>
              </a:spcBef>
              <a:buNone/>
              <a:defRPr b="0" sz="1600" u="none">
                <a:solidFill>
                  <a:srgbClr val="CE5717"/>
                </a:solidFill>
                <a:latin typeface="Georgia"/>
                <a:ea typeface="Georgia"/>
                <a:cs typeface="Georgia"/>
                <a:sym typeface="Georgia"/>
              </a:defRPr>
            </a:lvl1pPr>
            <a:lvl2pPr indent="0" lvl="1" marL="0" marR="0" rtl="0" algn="ctr">
              <a:spcBef>
                <a:spcPts val="0"/>
              </a:spcBef>
              <a:buNone/>
              <a:defRPr b="0" sz="1600" u="none">
                <a:solidFill>
                  <a:srgbClr val="CE5717"/>
                </a:solidFill>
                <a:latin typeface="Georgia"/>
                <a:ea typeface="Georgia"/>
                <a:cs typeface="Georgia"/>
                <a:sym typeface="Georgia"/>
              </a:defRPr>
            </a:lvl2pPr>
            <a:lvl3pPr indent="0" lvl="2" marL="0" marR="0" rtl="0" algn="ctr">
              <a:spcBef>
                <a:spcPts val="0"/>
              </a:spcBef>
              <a:buNone/>
              <a:defRPr b="0" sz="1600" u="none">
                <a:solidFill>
                  <a:srgbClr val="CE5717"/>
                </a:solidFill>
                <a:latin typeface="Georgia"/>
                <a:ea typeface="Georgia"/>
                <a:cs typeface="Georgia"/>
                <a:sym typeface="Georgia"/>
              </a:defRPr>
            </a:lvl3pPr>
            <a:lvl4pPr indent="0" lvl="3" marL="0" marR="0" rtl="0" algn="ctr">
              <a:spcBef>
                <a:spcPts val="0"/>
              </a:spcBef>
              <a:buNone/>
              <a:defRPr b="0" sz="1600" u="none">
                <a:solidFill>
                  <a:srgbClr val="CE5717"/>
                </a:solidFill>
                <a:latin typeface="Georgia"/>
                <a:ea typeface="Georgia"/>
                <a:cs typeface="Georgia"/>
                <a:sym typeface="Georgia"/>
              </a:defRPr>
            </a:lvl4pPr>
            <a:lvl5pPr indent="0" lvl="4" marL="0" marR="0" rtl="0" algn="ctr">
              <a:spcBef>
                <a:spcPts val="0"/>
              </a:spcBef>
              <a:buNone/>
              <a:defRPr b="0" sz="1600" u="none">
                <a:solidFill>
                  <a:srgbClr val="CE5717"/>
                </a:solidFill>
                <a:latin typeface="Georgia"/>
                <a:ea typeface="Georgia"/>
                <a:cs typeface="Georgia"/>
                <a:sym typeface="Georgia"/>
              </a:defRPr>
            </a:lvl5pPr>
            <a:lvl6pPr indent="0" lvl="5" marL="0" marR="0" rtl="0" algn="ctr">
              <a:spcBef>
                <a:spcPts val="0"/>
              </a:spcBef>
              <a:buNone/>
              <a:defRPr b="0" sz="1600" u="none">
                <a:solidFill>
                  <a:srgbClr val="CE5717"/>
                </a:solidFill>
                <a:latin typeface="Georgia"/>
                <a:ea typeface="Georgia"/>
                <a:cs typeface="Georgia"/>
                <a:sym typeface="Georgia"/>
              </a:defRPr>
            </a:lvl6pPr>
            <a:lvl7pPr indent="0" lvl="6" marL="0" marR="0" rtl="0" algn="ctr">
              <a:spcBef>
                <a:spcPts val="0"/>
              </a:spcBef>
              <a:buNone/>
              <a:defRPr b="0" sz="1600" u="none">
                <a:solidFill>
                  <a:srgbClr val="CE5717"/>
                </a:solidFill>
                <a:latin typeface="Georgia"/>
                <a:ea typeface="Georgia"/>
                <a:cs typeface="Georgia"/>
                <a:sym typeface="Georgia"/>
              </a:defRPr>
            </a:lvl7pPr>
            <a:lvl8pPr indent="0" lvl="7" marL="0" marR="0" rtl="0" algn="ctr">
              <a:spcBef>
                <a:spcPts val="0"/>
              </a:spcBef>
              <a:buNone/>
              <a:defRPr b="0" sz="1600" u="none">
                <a:solidFill>
                  <a:srgbClr val="CE5717"/>
                </a:solidFill>
                <a:latin typeface="Georgia"/>
                <a:ea typeface="Georgia"/>
                <a:cs typeface="Georgia"/>
                <a:sym typeface="Georgia"/>
              </a:defRPr>
            </a:lvl8pPr>
            <a:lvl9pPr indent="0" lvl="8" marL="0" marR="0" rtl="0" algn="ctr">
              <a:spcBef>
                <a:spcPts val="0"/>
              </a:spcBef>
              <a:buNone/>
              <a:defRPr b="0" sz="1600" u="none">
                <a:solidFill>
                  <a:srgbClr val="CE5717"/>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el-GR"/>
              <a:t>‹#›</a:t>
            </a:fld>
            <a:endParaRPr/>
          </a:p>
        </p:txBody>
      </p:sp>
      <p:sp>
        <p:nvSpPr>
          <p:cNvPr id="18" name="Google Shape;18;p7"/>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marR="0" rtl="0" algn="ctr">
              <a:spcBef>
                <a:spcPts val="0"/>
              </a:spcBef>
              <a:spcAft>
                <a:spcPts val="0"/>
              </a:spcAft>
              <a:buClr>
                <a:srgbClr val="CE5717"/>
              </a:buClr>
              <a:buSzPts val="3300"/>
              <a:buFont typeface="Georgia"/>
              <a:buNone/>
              <a:defRPr b="0" i="0" sz="3300" u="none" cap="none" strike="noStrike">
                <a:solidFill>
                  <a:srgbClr val="CE5717"/>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 name="Google Shape;19;p7"/>
          <p:cNvSpPr txBox="1"/>
          <p:nvPr>
            <p:ph idx="1" type="body"/>
          </p:nvPr>
        </p:nvSpPr>
        <p:spPr>
          <a:xfrm>
            <a:off x="301752" y="1524000"/>
            <a:ext cx="8534400" cy="4599432"/>
          </a:xfrm>
          <a:prstGeom prst="rect">
            <a:avLst/>
          </a:prstGeom>
          <a:noFill/>
          <a:ln>
            <a:noFill/>
          </a:ln>
        </p:spPr>
        <p:txBody>
          <a:bodyPr anchorCtr="0" anchor="t" bIns="45700" lIns="91425" spcFirstLastPara="1" rIns="91425" wrap="square" tIns="45700">
            <a:normAutofit/>
          </a:bodyPr>
          <a:lstStyle>
            <a:lvl1pPr indent="-374332" lvl="0" marL="457200" marR="0" rtl="0" algn="l">
              <a:spcBef>
                <a:spcPts val="540"/>
              </a:spcBef>
              <a:spcAft>
                <a:spcPts val="0"/>
              </a:spcAft>
              <a:buClr>
                <a:schemeClr val="accent1"/>
              </a:buClr>
              <a:buSzPts val="2295"/>
              <a:buFont typeface="Noto Sans Symbols"/>
              <a:buChar char="⚫"/>
              <a:defRPr b="0" i="0" sz="2700" u="none" cap="none" strike="noStrike">
                <a:solidFill>
                  <a:schemeClr val="dk1"/>
                </a:solidFill>
                <a:latin typeface="Georgia"/>
                <a:ea typeface="Georgia"/>
                <a:cs typeface="Georgia"/>
                <a:sym typeface="Georgia"/>
              </a:defRPr>
            </a:lvl1pPr>
            <a:lvl2pPr indent="-326390" lvl="1" marL="914400" marR="0" rtl="0" algn="l">
              <a:spcBef>
                <a:spcPts val="440"/>
              </a:spcBef>
              <a:spcAft>
                <a:spcPts val="0"/>
              </a:spcAft>
              <a:buClr>
                <a:schemeClr val="accent2"/>
              </a:buClr>
              <a:buSzPts val="1540"/>
              <a:buFont typeface="Noto Sans Symbols"/>
              <a:buChar char="⚪"/>
              <a:defRPr b="0" i="0" sz="2200" u="none" cap="none" strike="noStrike">
                <a:solidFill>
                  <a:schemeClr val="dk2"/>
                </a:solidFill>
                <a:latin typeface="Georgia"/>
                <a:ea typeface="Georgia"/>
                <a:cs typeface="Georgia"/>
                <a:sym typeface="Georgia"/>
              </a:defRPr>
            </a:lvl2pPr>
            <a:lvl3pPr indent="-323850" lvl="2" marL="1371600" marR="0" rtl="0" algn="l">
              <a:spcBef>
                <a:spcPts val="400"/>
              </a:spcBef>
              <a:spcAft>
                <a:spcPts val="0"/>
              </a:spcAft>
              <a:buClr>
                <a:schemeClr val="accent3"/>
              </a:buClr>
              <a:buSzPts val="1500"/>
              <a:buFont typeface="Noto Sans Symbols"/>
              <a:buChar char="⯍"/>
              <a:defRPr b="0" i="0" sz="2000" u="none" cap="none" strike="noStrike">
                <a:solidFill>
                  <a:schemeClr val="dk1"/>
                </a:solidFill>
                <a:latin typeface="Georgia"/>
                <a:ea typeface="Georgia"/>
                <a:cs typeface="Georgia"/>
                <a:sym typeface="Georgia"/>
              </a:defRPr>
            </a:lvl3pPr>
            <a:lvl4pPr indent="-317500" lvl="3" marL="1828800" marR="0" rtl="0" algn="l">
              <a:spcBef>
                <a:spcPts val="400"/>
              </a:spcBef>
              <a:spcAft>
                <a:spcPts val="0"/>
              </a:spcAft>
              <a:buClr>
                <a:schemeClr val="accent4"/>
              </a:buClr>
              <a:buSzPts val="1400"/>
              <a:buFont typeface="Noto Sans Symbols"/>
              <a:buChar char="🞆"/>
              <a:defRPr b="0" i="0" sz="2000" u="none" cap="none" strike="noStrike">
                <a:solidFill>
                  <a:schemeClr val="dk2"/>
                </a:solidFill>
                <a:latin typeface="Georgia"/>
                <a:ea typeface="Georgia"/>
                <a:cs typeface="Georgia"/>
                <a:sym typeface="Georgia"/>
              </a:defRPr>
            </a:lvl4pPr>
            <a:lvl5pPr indent="-342900" lvl="4" marL="2286000" marR="0" rtl="0" algn="l">
              <a:spcBef>
                <a:spcPts val="360"/>
              </a:spcBef>
              <a:spcAft>
                <a:spcPts val="0"/>
              </a:spcAft>
              <a:buClr>
                <a:schemeClr val="accent5"/>
              </a:buClr>
              <a:buSzPts val="1800"/>
              <a:buFont typeface="Georgia"/>
              <a:buChar char="•"/>
              <a:defRPr b="0" i="0" sz="1800" u="none" cap="none" strike="noStrike">
                <a:solidFill>
                  <a:schemeClr val="dk1"/>
                </a:solidFill>
                <a:latin typeface="Georgia"/>
                <a:ea typeface="Georgia"/>
                <a:cs typeface="Georgia"/>
                <a:sym typeface="Georgia"/>
              </a:defRPr>
            </a:lvl5pPr>
            <a:lvl6pPr indent="-320039" lvl="5" marL="2743200" marR="0" rtl="0" algn="l">
              <a:spcBef>
                <a:spcPts val="360"/>
              </a:spcBef>
              <a:spcAft>
                <a:spcPts val="0"/>
              </a:spcAft>
              <a:buClr>
                <a:schemeClr val="accent6"/>
              </a:buClr>
              <a:buSzPts val="1440"/>
              <a:buFont typeface="Noto Sans Symbols"/>
              <a:buChar char="⚫"/>
              <a:defRPr b="0" i="0" sz="1800" u="none" cap="none" strike="noStrike">
                <a:solidFill>
                  <a:schemeClr val="dk1"/>
                </a:solidFill>
                <a:latin typeface="Georgia"/>
                <a:ea typeface="Georgia"/>
                <a:cs typeface="Georgia"/>
                <a:sym typeface="Georgia"/>
              </a:defRPr>
            </a:lvl6pPr>
            <a:lvl7pPr indent="-320039" lvl="6" marL="3200400" marR="0" rtl="0" algn="l">
              <a:spcBef>
                <a:spcPts val="320"/>
              </a:spcBef>
              <a:spcAft>
                <a:spcPts val="0"/>
              </a:spcAft>
              <a:buClr>
                <a:srgbClr val="278EA7"/>
              </a:buClr>
              <a:buSzPts val="1440"/>
              <a:buFont typeface="Georgia"/>
              <a:buChar char="•"/>
              <a:defRPr b="0" i="0" sz="1600" u="none" cap="none" strike="noStrike">
                <a:solidFill>
                  <a:schemeClr val="dk1"/>
                </a:solidFill>
                <a:latin typeface="Georgia"/>
                <a:ea typeface="Georgia"/>
                <a:cs typeface="Georgia"/>
                <a:sym typeface="Georgia"/>
              </a:defRPr>
            </a:lvl7pPr>
            <a:lvl8pPr indent="-330200" lvl="7" marL="3657600" marR="0" rtl="0" algn="l">
              <a:spcBef>
                <a:spcPts val="320"/>
              </a:spcBef>
              <a:spcAft>
                <a:spcPts val="0"/>
              </a:spcAft>
              <a:buClr>
                <a:srgbClr val="325689"/>
              </a:buClr>
              <a:buSzPts val="1600"/>
              <a:buFont typeface="Georgia"/>
              <a:buChar char="•"/>
              <a:defRPr b="0" i="0" sz="1600" u="none" cap="none" strike="noStrike">
                <a:solidFill>
                  <a:schemeClr val="dk1"/>
                </a:solidFill>
                <a:latin typeface="Georgia"/>
                <a:ea typeface="Georgia"/>
                <a:cs typeface="Georgia"/>
                <a:sym typeface="Georgia"/>
              </a:defRPr>
            </a:lvl8pPr>
            <a:lvl9pPr indent="-308609" lvl="8" marL="4114800" marR="0" rtl="0" algn="l">
              <a:spcBef>
                <a:spcPts val="280"/>
              </a:spcBef>
              <a:spcAft>
                <a:spcPts val="0"/>
              </a:spcAft>
              <a:buClr>
                <a:srgbClr val="BF1B23"/>
              </a:buClr>
              <a:buSzPts val="1260"/>
              <a:buFont typeface="Georgia"/>
              <a:buChar char="•"/>
              <a:defRPr b="0" i="0" sz="1400" u="none" cap="none" strike="noStrike">
                <a:solidFill>
                  <a:schemeClr val="dk1"/>
                </a:solidFill>
                <a:latin typeface="Georgia"/>
                <a:ea typeface="Georgia"/>
                <a:cs typeface="Georgia"/>
                <a:sym typeface="Georgia"/>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
          <p:cNvSpPr txBox="1"/>
          <p:nvPr/>
        </p:nvSpPr>
        <p:spPr>
          <a:xfrm>
            <a:off x="4214810" y="1643050"/>
            <a:ext cx="4357718"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l-GR" sz="2000">
                <a:solidFill>
                  <a:schemeClr val="accent3"/>
                </a:solidFill>
                <a:latin typeface="Georgia"/>
                <a:ea typeface="Georgia"/>
                <a:cs typeface="Georgia"/>
                <a:sym typeface="Georgia"/>
              </a:rPr>
              <a:t>Πληροφορική Α’ Γυμνασίου</a:t>
            </a:r>
            <a:endParaRPr b="1" sz="2000">
              <a:solidFill>
                <a:schemeClr val="accent3"/>
              </a:solidFill>
              <a:latin typeface="Georgia"/>
              <a:ea typeface="Georgia"/>
              <a:cs typeface="Georgia"/>
              <a:sym typeface="Georgia"/>
            </a:endParaRPr>
          </a:p>
        </p:txBody>
      </p:sp>
      <p:sp>
        <p:nvSpPr>
          <p:cNvPr id="163" name="Google Shape;163;p1"/>
          <p:cNvSpPr/>
          <p:nvPr/>
        </p:nvSpPr>
        <p:spPr>
          <a:xfrm>
            <a:off x="4214810" y="2928935"/>
            <a:ext cx="4929222" cy="21544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l-GR" sz="4000">
                <a:solidFill>
                  <a:schemeClr val="accent3"/>
                </a:solidFill>
                <a:latin typeface="Georgia"/>
                <a:ea typeface="Georgia"/>
                <a:cs typeface="Georgia"/>
                <a:sym typeface="Georgia"/>
              </a:rPr>
              <a:t>Πνευματικά δικαιώματα </a:t>
            </a:r>
            <a:endParaRPr b="1" sz="4000">
              <a:solidFill>
                <a:schemeClr val="accent3"/>
              </a:solidFill>
              <a:latin typeface="Georgia"/>
              <a:ea typeface="Georgia"/>
              <a:cs typeface="Georgia"/>
              <a:sym typeface="Georgia"/>
            </a:endParaRPr>
          </a:p>
          <a:p>
            <a:pPr indent="0" lvl="0" marL="0" marR="0" rtl="0" algn="ctr">
              <a:spcBef>
                <a:spcPts val="0"/>
              </a:spcBef>
              <a:spcAft>
                <a:spcPts val="0"/>
              </a:spcAft>
              <a:buNone/>
            </a:pPr>
            <a:r>
              <a:t/>
            </a:r>
            <a:endParaRPr b="1" sz="5400" cap="none">
              <a:solidFill>
                <a:srgbClr val="FF4500"/>
              </a:solidFill>
              <a:latin typeface="Georgia"/>
              <a:ea typeface="Georgia"/>
              <a:cs typeface="Georgia"/>
              <a:sym typeface="Georgia"/>
            </a:endParaRPr>
          </a:p>
        </p:txBody>
      </p:sp>
      <p:sp>
        <p:nvSpPr>
          <p:cNvPr id="164" name="Google Shape;164;p1"/>
          <p:cNvSpPr/>
          <p:nvPr/>
        </p:nvSpPr>
        <p:spPr>
          <a:xfrm>
            <a:off x="285720" y="4929198"/>
            <a:ext cx="235352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l-GR" sz="1400">
                <a:solidFill>
                  <a:srgbClr val="7F7F7F"/>
                </a:solidFill>
                <a:latin typeface="Georgia"/>
                <a:ea typeface="Georgia"/>
                <a:cs typeface="Georgia"/>
                <a:sym typeface="Georgia"/>
              </a:rPr>
              <a:t>https://www.freepik.com/</a:t>
            </a:r>
            <a:endParaRPr i="1" sz="1400">
              <a:solidFill>
                <a:srgbClr val="7F7F7F"/>
              </a:solidFill>
              <a:latin typeface="Georgia"/>
              <a:ea typeface="Georgia"/>
              <a:cs typeface="Georgia"/>
              <a:sym typeface="Georgia"/>
            </a:endParaRPr>
          </a:p>
        </p:txBody>
      </p:sp>
      <p:pic>
        <p:nvPicPr>
          <p:cNvPr descr="10502179_4437088.jpg" id="165" name="Google Shape;165;p1"/>
          <p:cNvPicPr preferRelativeResize="0"/>
          <p:nvPr/>
        </p:nvPicPr>
        <p:blipFill rotWithShape="1">
          <a:blip r:embed="rId3">
            <a:alphaModFix/>
          </a:blip>
          <a:srcRect b="0" l="0" r="0" t="0"/>
          <a:stretch/>
        </p:blipFill>
        <p:spPr>
          <a:xfrm>
            <a:off x="214282" y="857232"/>
            <a:ext cx="4000504" cy="4000504"/>
          </a:xfrm>
          <a:prstGeom prst="rect">
            <a:avLst/>
          </a:prstGeom>
          <a:noFill/>
          <a:ln>
            <a:noFill/>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descr="http://zunal.com/zunal_uploads/images/20141210062349heMum.bmp" id="170" name="Google Shape;170;p2"/>
          <p:cNvPicPr preferRelativeResize="0"/>
          <p:nvPr/>
        </p:nvPicPr>
        <p:blipFill rotWithShape="1">
          <a:blip r:embed="rId3">
            <a:alphaModFix/>
          </a:blip>
          <a:srcRect b="0" l="0" r="0" t="0"/>
          <a:stretch/>
        </p:blipFill>
        <p:spPr>
          <a:xfrm>
            <a:off x="214282" y="1785926"/>
            <a:ext cx="2622550" cy="3162300"/>
          </a:xfrm>
          <a:prstGeom prst="rect">
            <a:avLst/>
          </a:prstGeom>
          <a:noFill/>
          <a:ln>
            <a:noFill/>
          </a:ln>
        </p:spPr>
      </p:pic>
      <p:sp>
        <p:nvSpPr>
          <p:cNvPr id="171" name="Google Shape;171;p2"/>
          <p:cNvSpPr/>
          <p:nvPr/>
        </p:nvSpPr>
        <p:spPr>
          <a:xfrm>
            <a:off x="0" y="0"/>
            <a:ext cx="9144000" cy="45720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2" name="Google Shape;172;p2"/>
          <p:cNvSpPr/>
          <p:nvPr/>
        </p:nvSpPr>
        <p:spPr>
          <a:xfrm>
            <a:off x="2928926" y="857232"/>
            <a:ext cx="6000792" cy="5062924"/>
          </a:xfrm>
          <a:prstGeom prst="rect">
            <a:avLst/>
          </a:prstGeom>
          <a:solidFill>
            <a:schemeClr val="lt1"/>
          </a:solid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700"/>
              <a:buFont typeface="Georgia"/>
              <a:buNone/>
            </a:pPr>
            <a:r>
              <a:rPr i="0" lang="el-GR" sz="1700" u="none" cap="none" strike="noStrike">
                <a:solidFill>
                  <a:schemeClr val="dk1"/>
                </a:solidFill>
                <a:latin typeface="Georgia"/>
                <a:ea typeface="Georgia"/>
                <a:cs typeface="Georgia"/>
                <a:sym typeface="Georgia"/>
              </a:rPr>
              <a:t>Θέμα για συζήτηση </a:t>
            </a:r>
            <a:endParaRPr i="0" sz="1700" u="none" cap="none" strike="noStrike">
              <a:solidFill>
                <a:schemeClr val="dk1"/>
              </a:solidFill>
              <a:latin typeface="Georgia"/>
              <a:ea typeface="Georgia"/>
              <a:cs typeface="Georgia"/>
              <a:sym typeface="Georgia"/>
            </a:endParaRPr>
          </a:p>
          <a:p>
            <a:pPr indent="0" lvl="0" marL="0" marR="0" rtl="0" algn="just">
              <a:lnSpc>
                <a:spcPct val="100000"/>
              </a:lnSpc>
              <a:spcBef>
                <a:spcPts val="0"/>
              </a:spcBef>
              <a:spcAft>
                <a:spcPts val="0"/>
              </a:spcAft>
              <a:buClr>
                <a:schemeClr val="dk1"/>
              </a:buClr>
              <a:buSzPts val="1700"/>
              <a:buFont typeface="Georgia"/>
              <a:buNone/>
            </a:pPr>
            <a:r>
              <a:rPr b="0" i="0" lang="el-GR" sz="1700" u="none" cap="none" strike="noStrike">
                <a:solidFill>
                  <a:schemeClr val="dk1"/>
                </a:solidFill>
                <a:latin typeface="Georgia"/>
                <a:ea typeface="Georgia"/>
                <a:cs typeface="Georgia"/>
                <a:sym typeface="Georgia"/>
              </a:rPr>
              <a:t>Ο Κώστας είναι μαθητής της Α’ Γυμνασίου. Αγαπάει πολύ τη δημοσιογραφία και ονειρεύεται να καταφέρει να το κάνει επάγγελμα. Γι’ αυτό δε χάνει ευκαιρίες να αναζητά πληροφορίες, να γράφει τη γνώμη του και να την μεταβιβάζει στο κοινό του, δηλαδή τους συμμαθητές και τις συμμαθήτριές του προς το παρόν, μέσα από την εφημερίδα τού σχολείου του. </a:t>
            </a:r>
            <a:endParaRPr b="0" i="0" sz="1700" u="none" cap="none" strike="noStrike">
              <a:solidFill>
                <a:schemeClr val="dk1"/>
              </a:solidFill>
              <a:latin typeface="Georgia"/>
              <a:ea typeface="Georgia"/>
              <a:cs typeface="Georgia"/>
              <a:sym typeface="Georgia"/>
            </a:endParaRPr>
          </a:p>
          <a:p>
            <a:pPr indent="0" lvl="0" marL="0" marR="0" rtl="0" algn="just">
              <a:lnSpc>
                <a:spcPct val="100000"/>
              </a:lnSpc>
              <a:spcBef>
                <a:spcPts val="0"/>
              </a:spcBef>
              <a:spcAft>
                <a:spcPts val="0"/>
              </a:spcAft>
              <a:buClr>
                <a:schemeClr val="dk1"/>
              </a:buClr>
              <a:buSzPts val="1700"/>
              <a:buFont typeface="Georgia"/>
              <a:buNone/>
            </a:pPr>
            <a:r>
              <a:rPr b="0" i="0" lang="el-GR" sz="1700" u="none" cap="none" strike="noStrike">
                <a:solidFill>
                  <a:schemeClr val="dk1"/>
                </a:solidFill>
                <a:latin typeface="Georgia"/>
                <a:ea typeface="Georgia"/>
                <a:cs typeface="Georgia"/>
                <a:sym typeface="Georgia"/>
              </a:rPr>
              <a:t>Πρόσφατα του ανατέθηκε να γράψει ένα σημαντικό άρθρο για διακρίσεις που κατείχε το σχολείο σε διάφορους διαγωνισμούς. Έκανε μία μεγάλη έρευνα, βρήκε το αρχείο του σχολείου και το μελέτησε, πήρε συνεντεύξεις και τελικά έγραψε ένα πολύ ωραίο άρθρο, δίνοντας τον καλύτερο του εαυτό. </a:t>
            </a:r>
            <a:endParaRPr b="0" i="0" sz="1700" u="none" cap="none" strike="noStrike">
              <a:solidFill>
                <a:schemeClr val="dk1"/>
              </a:solidFill>
              <a:latin typeface="Georgia"/>
              <a:ea typeface="Georgia"/>
              <a:cs typeface="Georgia"/>
              <a:sym typeface="Georgia"/>
            </a:endParaRPr>
          </a:p>
          <a:p>
            <a:pPr indent="0" lvl="0" marL="0" marR="0" rtl="0" algn="just">
              <a:spcBef>
                <a:spcPts val="0"/>
              </a:spcBef>
              <a:spcAft>
                <a:spcPts val="0"/>
              </a:spcAft>
              <a:buNone/>
            </a:pPr>
            <a:r>
              <a:rPr b="0" i="0" lang="el-GR" sz="1700" u="none" cap="none" strike="noStrike">
                <a:solidFill>
                  <a:schemeClr val="dk1"/>
                </a:solidFill>
                <a:latin typeface="Georgia"/>
                <a:ea typeface="Georgia"/>
                <a:cs typeface="Georgia"/>
                <a:sym typeface="Georgia"/>
              </a:rPr>
              <a:t>Πριν την τελική δημοσίευση, ανακαλύπτει με έκπληξη ότι το άρθρο του κυκλοφορεί ήδη σε άλλη σχολική </a:t>
            </a:r>
            <a:r>
              <a:rPr lang="el-GR" sz="1700">
                <a:solidFill>
                  <a:schemeClr val="dk1"/>
                </a:solidFill>
                <a:latin typeface="Georgia"/>
                <a:ea typeface="Georgia"/>
                <a:cs typeface="Georgia"/>
                <a:sym typeface="Georgia"/>
              </a:rPr>
              <a:t>διαδικτυακή εφημερίδα. </a:t>
            </a:r>
            <a:r>
              <a:rPr b="0" i="0" lang="el-GR" sz="1700" u="none" cap="none" strike="noStrike">
                <a:solidFill>
                  <a:schemeClr val="dk1"/>
                </a:solidFill>
                <a:latin typeface="Georgia"/>
                <a:ea typeface="Georgia"/>
                <a:cs typeface="Georgia"/>
                <a:sym typeface="Georgia"/>
              </a:rPr>
              <a:t>Πιθανόν κάποιος, χωρίς τη θέλησή του, «δανείστηκε» το άρθρο του Κώστα «εισβάλλοντας» στον υπολογιστή του.</a:t>
            </a:r>
            <a:endParaRPr b="0" i="0" sz="1700" u="none" cap="none" strike="noStrike">
              <a:solidFill>
                <a:schemeClr val="dk1"/>
              </a:solidFill>
              <a:latin typeface="Georgia"/>
              <a:ea typeface="Georgia"/>
              <a:cs typeface="Georgia"/>
              <a:sym typeface="Georgia"/>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
          <p:cNvSpPr/>
          <p:nvPr/>
        </p:nvSpPr>
        <p:spPr>
          <a:xfrm>
            <a:off x="928662" y="1571612"/>
            <a:ext cx="7215238" cy="923330"/>
          </a:xfrm>
          <a:prstGeom prst="rect">
            <a:avLst/>
          </a:prstGeom>
          <a:solidFill>
            <a:schemeClr val="lt1"/>
          </a:solidFill>
          <a:ln>
            <a:noFill/>
          </a:ln>
        </p:spPr>
        <p:txBody>
          <a:bodyPr anchorCtr="0" anchor="t" bIns="45700" lIns="91425" spcFirstLastPara="1" rIns="91425" wrap="square" tIns="45700">
            <a:spAutoFit/>
          </a:bodyPr>
          <a:lstStyle/>
          <a:p>
            <a:pPr indent="-114300" lvl="0" marL="0" marR="0" rtl="0" algn="l">
              <a:spcBef>
                <a:spcPts val="0"/>
              </a:spcBef>
              <a:spcAft>
                <a:spcPts val="0"/>
              </a:spcAft>
              <a:buClr>
                <a:schemeClr val="dk1"/>
              </a:buClr>
              <a:buSzPts val="1800"/>
              <a:buFont typeface="Georgia"/>
              <a:buChar char="•"/>
            </a:pPr>
            <a:r>
              <a:rPr b="0" i="0" lang="el-GR" sz="1800" u="none" cap="none" strike="noStrike">
                <a:solidFill>
                  <a:schemeClr val="dk1"/>
                </a:solidFill>
                <a:latin typeface="Georgia"/>
                <a:ea typeface="Georgia"/>
                <a:cs typeface="Georgia"/>
                <a:sym typeface="Georgia"/>
              </a:rPr>
              <a:t>Πώς νομίζετε ότι θα αισθανθείτε, αν συμβεί κάτι τέτοιο σε εσάς; </a:t>
            </a:r>
            <a:endParaRPr b="0" i="0" sz="1800" u="none" cap="none" strike="noStrike">
              <a:solidFill>
                <a:schemeClr val="dk1"/>
              </a:solidFill>
              <a:latin typeface="Georgia"/>
              <a:ea typeface="Georgia"/>
              <a:cs typeface="Georgia"/>
              <a:sym typeface="Georgia"/>
            </a:endParaRPr>
          </a:p>
          <a:p>
            <a:pPr indent="-114300" lvl="0" marL="0" marR="0" rtl="0" algn="l">
              <a:spcBef>
                <a:spcPts val="0"/>
              </a:spcBef>
              <a:spcAft>
                <a:spcPts val="0"/>
              </a:spcAft>
              <a:buClr>
                <a:schemeClr val="dk1"/>
              </a:buClr>
              <a:buSzPts val="1800"/>
              <a:buFont typeface="Georgia"/>
              <a:buChar char="•"/>
            </a:pPr>
            <a:r>
              <a:rPr b="0" i="0" lang="el-GR" sz="1800" u="none" cap="none" strike="noStrike">
                <a:solidFill>
                  <a:schemeClr val="dk1"/>
                </a:solidFill>
                <a:latin typeface="Georgia"/>
                <a:ea typeface="Georgia"/>
                <a:cs typeface="Georgia"/>
                <a:sym typeface="Georgia"/>
              </a:rPr>
              <a:t>Νομίζετε ότι μία τέτοια ενέργεια είναι σωστή και γιατί;</a:t>
            </a:r>
            <a:endParaRPr/>
          </a:p>
          <a:p>
            <a:pPr indent="-114300" lvl="0" marL="0" marR="0" rtl="0" algn="l">
              <a:spcBef>
                <a:spcPts val="0"/>
              </a:spcBef>
              <a:spcAft>
                <a:spcPts val="0"/>
              </a:spcAft>
              <a:buClr>
                <a:schemeClr val="dk1"/>
              </a:buClr>
              <a:buSzPts val="1800"/>
              <a:buFont typeface="Georgia"/>
              <a:buChar char="•"/>
            </a:pPr>
            <a:r>
              <a:rPr b="0" i="0" lang="el-GR" sz="1800" u="none" cap="none" strike="noStrike">
                <a:solidFill>
                  <a:schemeClr val="dk1"/>
                </a:solidFill>
                <a:latin typeface="Georgia"/>
                <a:ea typeface="Georgia"/>
                <a:cs typeface="Georgia"/>
                <a:sym typeface="Georgia"/>
              </a:rPr>
              <a:t>Τι είναι τα πνευματικά δικαιώματα;</a:t>
            </a:r>
            <a:endParaRPr b="0" i="0" sz="1800" u="none" cap="none" strike="noStrike">
              <a:solidFill>
                <a:schemeClr val="dk1"/>
              </a:solidFill>
              <a:latin typeface="Georgia"/>
              <a:ea typeface="Georgia"/>
              <a:cs typeface="Georgia"/>
              <a:sym typeface="Georgia"/>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2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4"/>
          <p:cNvSpPr txBox="1"/>
          <p:nvPr/>
        </p:nvSpPr>
        <p:spPr>
          <a:xfrm>
            <a:off x="357158" y="1142984"/>
            <a:ext cx="8429684" cy="1938992"/>
          </a:xfrm>
          <a:prstGeom prst="rect">
            <a:avLst/>
          </a:prstGeom>
          <a:solidFill>
            <a:srgbClr val="EC7245"/>
          </a:solidFill>
          <a:ln cap="flat" cmpd="sng" w="9525">
            <a:solidFill>
              <a:schemeClr val="accent3"/>
            </a:solidFill>
            <a:prstDash val="solid"/>
            <a:round/>
            <a:headEnd len="sm" w="sm" type="none"/>
            <a:tailEnd len="sm" w="sm" type="none"/>
          </a:ln>
          <a:effectLst>
            <a:outerShdw blurRad="50800" rotWithShape="0" dir="5400000" dist="25400">
              <a:srgbClr val="000000">
                <a:alpha val="44705"/>
              </a:srgbClr>
            </a:outerShdw>
          </a:effectLst>
        </p:spPr>
        <p:txBody>
          <a:bodyPr anchorCtr="0" anchor="t" bIns="45700" lIns="91425" spcFirstLastPara="1" rIns="91425" wrap="square" tIns="45700">
            <a:spAutoFit/>
          </a:bodyPr>
          <a:lstStyle/>
          <a:p>
            <a:pPr indent="0" lvl="0" marL="0" marR="0" rtl="0" algn="just">
              <a:spcBef>
                <a:spcPts val="0"/>
              </a:spcBef>
              <a:spcAft>
                <a:spcPts val="0"/>
              </a:spcAft>
              <a:buNone/>
            </a:pPr>
            <a:r>
              <a:rPr lang="el-GR" sz="2400">
                <a:solidFill>
                  <a:schemeClr val="lt1"/>
                </a:solidFill>
                <a:latin typeface="Georgia"/>
                <a:ea typeface="Georgia"/>
                <a:cs typeface="Georgia"/>
                <a:sym typeface="Georgia"/>
              </a:rPr>
              <a:t>Τα πνευματικά δικαιώματα αναφέρονται στα νομικά δικαιώματα που προστατεύουν τις δημιουργίες του ανθρώπινου πνεύματος, όπως λογοτεχνικά, καλλιτεχνικά, μουσικά, κινηματογραφικά έργα, εφευρέσεις, σχέδια, σήματα, και λοιπές δημιουργίες. </a:t>
            </a:r>
            <a:endParaRPr sz="2200">
              <a:solidFill>
                <a:schemeClr val="lt1"/>
              </a:solidFill>
              <a:latin typeface="Georgia"/>
              <a:ea typeface="Georgia"/>
              <a:cs typeface="Georgia"/>
              <a:sym typeface="Georgia"/>
            </a:endParaRPr>
          </a:p>
        </p:txBody>
      </p:sp>
      <p:sp>
        <p:nvSpPr>
          <p:cNvPr id="183" name="Google Shape;183;p4"/>
          <p:cNvSpPr/>
          <p:nvPr/>
        </p:nvSpPr>
        <p:spPr>
          <a:xfrm>
            <a:off x="285720" y="3929066"/>
            <a:ext cx="8501122"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l-GR" sz="1800">
                <a:solidFill>
                  <a:schemeClr val="dk1"/>
                </a:solidFill>
                <a:latin typeface="Georgia"/>
                <a:ea typeface="Georgia"/>
                <a:cs typeface="Georgia"/>
                <a:sym typeface="Georgia"/>
              </a:rPr>
              <a:t>Τα πνευματικά δικαιώματα παρέχουν στους δημιουργούς ή στους κατόχους των δικαιωμάτων τους τον έλεγχο και την αποκλειστικότητα χρήσης των έργων αυτών, καθώς και τη δυνατότητα να επωφελούνται από την εκμετάλλευσή τους.</a:t>
            </a:r>
            <a:endParaRPr sz="1800">
              <a:solidFill>
                <a:schemeClr val="dk1"/>
              </a:solidFill>
              <a:latin typeface="Georgia"/>
              <a:ea typeface="Georgia"/>
              <a:cs typeface="Georgia"/>
              <a:sym typeface="Georgia"/>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5"/>
          <p:cNvSpPr txBox="1"/>
          <p:nvPr/>
        </p:nvSpPr>
        <p:spPr>
          <a:xfrm>
            <a:off x="1142976" y="1928802"/>
            <a:ext cx="6786610" cy="2123658"/>
          </a:xfrm>
          <a:prstGeom prst="rect">
            <a:avLst/>
          </a:prstGeom>
          <a:solidFill>
            <a:schemeClr val="lt1"/>
          </a:solidFill>
          <a:ln cap="flat" cmpd="sng" w="28575">
            <a:solidFill>
              <a:schemeClr val="accent2"/>
            </a:solidFill>
            <a:prstDash val="dash"/>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el-GR" sz="2200">
                <a:solidFill>
                  <a:schemeClr val="dk1"/>
                </a:solidFill>
                <a:latin typeface="Georgia"/>
                <a:ea typeface="Georgia"/>
                <a:cs typeface="Georgia"/>
                <a:sym typeface="Georgia"/>
              </a:rPr>
              <a:t>Αναφέρετε τις πηγές που χρησιμοποιείτε στις εργασίες σας;</a:t>
            </a:r>
            <a:endParaRPr/>
          </a:p>
          <a:p>
            <a:pPr indent="-342900" lvl="0" marL="342900" marR="0" rtl="0" algn="l">
              <a:spcBef>
                <a:spcPts val="0"/>
              </a:spcBef>
              <a:spcAft>
                <a:spcPts val="0"/>
              </a:spcAft>
              <a:buClr>
                <a:schemeClr val="dk1"/>
              </a:buClr>
              <a:buSzPts val="2200"/>
              <a:buFont typeface="Georgia"/>
              <a:buAutoNum type="arabicPeriod"/>
            </a:pPr>
            <a:r>
              <a:rPr lang="el-GR" sz="2200">
                <a:solidFill>
                  <a:schemeClr val="dk1"/>
                </a:solidFill>
                <a:latin typeface="Georgia"/>
                <a:ea typeface="Georgia"/>
                <a:cs typeface="Georgia"/>
                <a:sym typeface="Georgia"/>
              </a:rPr>
              <a:t>Το κάνω πάντα με σεβασμό στη δουλειά των άλλων.</a:t>
            </a:r>
            <a:endParaRPr sz="2200">
              <a:solidFill>
                <a:schemeClr val="dk1"/>
              </a:solidFill>
              <a:latin typeface="Georgia"/>
              <a:ea typeface="Georgia"/>
              <a:cs typeface="Georgia"/>
              <a:sym typeface="Georgia"/>
            </a:endParaRPr>
          </a:p>
          <a:p>
            <a:pPr indent="-342900" lvl="0" marL="342900" marR="0" rtl="0" algn="l">
              <a:spcBef>
                <a:spcPts val="0"/>
              </a:spcBef>
              <a:spcAft>
                <a:spcPts val="0"/>
              </a:spcAft>
              <a:buClr>
                <a:schemeClr val="dk1"/>
              </a:buClr>
              <a:buSzPts val="2200"/>
              <a:buFont typeface="Georgia"/>
              <a:buAutoNum type="arabicPeriod"/>
            </a:pPr>
            <a:r>
              <a:rPr lang="el-GR" sz="2200">
                <a:solidFill>
                  <a:schemeClr val="dk1"/>
                </a:solidFill>
                <a:latin typeface="Georgia"/>
                <a:ea typeface="Georgia"/>
                <a:cs typeface="Georgia"/>
                <a:sym typeface="Georgia"/>
              </a:rPr>
              <a:t>Το έχω κάνει μερικές φορές.</a:t>
            </a:r>
            <a:endParaRPr sz="2200">
              <a:solidFill>
                <a:schemeClr val="dk1"/>
              </a:solidFill>
              <a:latin typeface="Georgia"/>
              <a:ea typeface="Georgia"/>
              <a:cs typeface="Georgia"/>
              <a:sym typeface="Georgia"/>
            </a:endParaRPr>
          </a:p>
          <a:p>
            <a:pPr indent="-342900" lvl="0" marL="342900" marR="0" rtl="0" algn="l">
              <a:spcBef>
                <a:spcPts val="0"/>
              </a:spcBef>
              <a:spcAft>
                <a:spcPts val="0"/>
              </a:spcAft>
              <a:buClr>
                <a:schemeClr val="dk1"/>
              </a:buClr>
              <a:buSzPts val="2200"/>
              <a:buFont typeface="Georgia"/>
              <a:buAutoNum type="arabicPeriod"/>
            </a:pPr>
            <a:r>
              <a:rPr lang="el-GR" sz="2200">
                <a:solidFill>
                  <a:schemeClr val="dk1"/>
                </a:solidFill>
                <a:latin typeface="Georgia"/>
                <a:ea typeface="Georgia"/>
                <a:cs typeface="Georgia"/>
                <a:sym typeface="Georgia"/>
              </a:rPr>
              <a:t>Αγνοούσα ότι έπρεπε να το κάνω.</a:t>
            </a:r>
            <a:endParaRPr sz="2200">
              <a:solidFill>
                <a:schemeClr val="dk1"/>
              </a:solidFill>
              <a:latin typeface="Georgia"/>
              <a:ea typeface="Georgia"/>
              <a:cs typeface="Georgia"/>
              <a:sym typeface="Georgia"/>
            </a:endParaRPr>
          </a:p>
        </p:txBody>
      </p:sp>
      <p:sp>
        <p:nvSpPr>
          <p:cNvPr id="189" name="Google Shape;189;p5"/>
          <p:cNvSpPr/>
          <p:nvPr/>
        </p:nvSpPr>
        <p:spPr>
          <a:xfrm>
            <a:off x="500034" y="357166"/>
            <a:ext cx="2127505"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l-GR" sz="4000">
                <a:solidFill>
                  <a:schemeClr val="accent3"/>
                </a:solidFill>
                <a:latin typeface="Georgia"/>
                <a:ea typeface="Georgia"/>
                <a:cs typeface="Georgia"/>
                <a:sym typeface="Georgia"/>
              </a:rPr>
              <a:t>Γκάλοπ</a:t>
            </a:r>
            <a:endParaRPr b="1" sz="4000">
              <a:solidFill>
                <a:schemeClr val="accent3"/>
              </a:solidFill>
              <a:latin typeface="Georgia"/>
              <a:ea typeface="Georgia"/>
              <a:cs typeface="Georgia"/>
              <a:sym typeface="Georgia"/>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6"/>
          <p:cNvSpPr/>
          <p:nvPr/>
        </p:nvSpPr>
        <p:spPr>
          <a:xfrm flipH="1">
            <a:off x="214282" y="1452807"/>
            <a:ext cx="8786874" cy="2308324"/>
          </a:xfrm>
          <a:prstGeom prst="rect">
            <a:avLst/>
          </a:prstGeom>
          <a:noFill/>
          <a:ln>
            <a:noFill/>
          </a:ln>
        </p:spPr>
        <p:txBody>
          <a:bodyPr anchorCtr="0" anchor="ctr" bIns="45700" lIns="91425" spcFirstLastPara="1" rIns="91425" wrap="square" tIns="45700">
            <a:spAutoFit/>
          </a:bodyPr>
          <a:lstStyle/>
          <a:p>
            <a:pPr indent="-152400" lvl="0" marL="0" marR="0" rtl="0" algn="just">
              <a:spcBef>
                <a:spcPts val="0"/>
              </a:spcBef>
              <a:spcAft>
                <a:spcPts val="0"/>
              </a:spcAft>
              <a:buClr>
                <a:schemeClr val="dk1"/>
              </a:buClr>
              <a:buSzPts val="2400"/>
              <a:buFont typeface="Georgia"/>
              <a:buChar char="•"/>
            </a:pPr>
            <a:r>
              <a:rPr lang="el-GR" sz="2400">
                <a:solidFill>
                  <a:schemeClr val="dk1"/>
                </a:solidFill>
                <a:latin typeface="Georgia"/>
                <a:ea typeface="Georgia"/>
                <a:cs typeface="Georgia"/>
                <a:sym typeface="Georgia"/>
              </a:rPr>
              <a:t>Τα πνευματικά δικαιώματα προστατεύουν τις ιδέες και τις δημιουργίες.</a:t>
            </a:r>
            <a:endParaRPr/>
          </a:p>
          <a:p>
            <a:pPr indent="0" lvl="0" marL="0" marR="0" rtl="0" algn="just">
              <a:spcBef>
                <a:spcPts val="0"/>
              </a:spcBef>
              <a:spcAft>
                <a:spcPts val="0"/>
              </a:spcAft>
              <a:buClr>
                <a:schemeClr val="dk1"/>
              </a:buClr>
              <a:buSzPts val="2400"/>
              <a:buFont typeface="Georgia"/>
              <a:buNone/>
            </a:pPr>
            <a:r>
              <a:t/>
            </a:r>
            <a:endParaRPr b="0" i="0" sz="2400" u="none" cap="none" strike="noStrike">
              <a:solidFill>
                <a:schemeClr val="dk1"/>
              </a:solidFill>
              <a:latin typeface="Georgia"/>
              <a:ea typeface="Georgia"/>
              <a:cs typeface="Georgia"/>
              <a:sym typeface="Georgia"/>
            </a:endParaRPr>
          </a:p>
          <a:p>
            <a:pPr indent="-152400" lvl="0" marL="0" marR="0" rtl="0" algn="just">
              <a:lnSpc>
                <a:spcPct val="100000"/>
              </a:lnSpc>
              <a:spcBef>
                <a:spcPts val="0"/>
              </a:spcBef>
              <a:spcAft>
                <a:spcPts val="0"/>
              </a:spcAft>
              <a:buClr>
                <a:schemeClr val="dk1"/>
              </a:buClr>
              <a:buSzPts val="2400"/>
              <a:buFont typeface="Georgia"/>
              <a:buChar char="•"/>
            </a:pPr>
            <a:r>
              <a:rPr b="0" i="0" lang="el-GR" sz="2400" u="none" cap="none" strike="noStrike">
                <a:solidFill>
                  <a:schemeClr val="dk1"/>
                </a:solidFill>
                <a:latin typeface="Georgia"/>
                <a:ea typeface="Georgia"/>
                <a:cs typeface="Georgia"/>
                <a:sym typeface="Georgia"/>
              </a:rPr>
              <a:t>ΜΗΝ ΞΕΧΝΑΤΕ: Όταν χρησιμοποιούμε</a:t>
            </a:r>
            <a:r>
              <a:rPr b="0" i="0" lang="el-GR" sz="2400" u="none" cap="none" strike="noStrike">
                <a:solidFill>
                  <a:schemeClr val="dk1"/>
                </a:solidFill>
                <a:latin typeface="Georgia"/>
                <a:ea typeface="Georgia"/>
                <a:cs typeface="Georgia"/>
                <a:sym typeface="Georgia"/>
              </a:rPr>
              <a:t> περιεχόμενο από τον παγκόσμιο ιστό είναι σαν να χρησιμοποιούμε σελίδες από ένα βιβλίο εγκυκλοπαίδειας.</a:t>
            </a:r>
            <a:endParaRPr b="0" i="0" sz="2400" u="none" cap="none" strike="noStrike">
              <a:solidFill>
                <a:schemeClr val="dk1"/>
              </a:solidFill>
              <a:latin typeface="Georgia"/>
              <a:ea typeface="Georgia"/>
              <a:cs typeface="Georgia"/>
              <a:sym typeface="Georgia"/>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Δημοτικός">
  <a:themeElements>
    <a:clrScheme name="Συγκέντρωση">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2015-03-01T22:22:27Z</dcterms:created>
  <dc:creator>Κατερίνα</dc:creator>
</cp:coreProperties>
</file>