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Χωρίς στυλ, πλέγμα πίνακα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55F21594-707A-2EE1-EA24-690AEEEBE6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9EEF54BD-39A6-9B09-DEAE-E4B3B3AB82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F25C22A4-D092-7888-8717-7904F3E59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7B399-D88E-45CC-A006-2447C3DE4972}" type="datetimeFigureOut">
              <a:rPr lang="el-GR" smtClean="0"/>
              <a:t>17/8/2023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A380268D-AA35-BC3F-FE02-FAF067B6B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26FC26BC-5431-33A8-6B01-7CF4DB810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5383-2ACA-4A08-A74D-86B9D7771A1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10098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8B42597-0152-B897-51C0-19A62DB9C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ατακόρυφου κειμένου 2">
            <a:extLst>
              <a:ext uri="{FF2B5EF4-FFF2-40B4-BE49-F238E27FC236}">
                <a16:creationId xmlns:a16="http://schemas.microsoft.com/office/drawing/2014/main" id="{0521F856-DDD0-07D0-B8B7-872B628A72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B2243FD6-3A57-83E6-FD6F-40C4D1926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7B399-D88E-45CC-A006-2447C3DE4972}" type="datetimeFigureOut">
              <a:rPr lang="el-GR" smtClean="0"/>
              <a:t>17/8/2023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E44C04F6-871B-2582-E6A1-86B2FB5B4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51B22EDD-7634-CE30-2CC0-E6096DAF6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5383-2ACA-4A08-A74D-86B9D7771A1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85724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>
            <a:extLst>
              <a:ext uri="{FF2B5EF4-FFF2-40B4-BE49-F238E27FC236}">
                <a16:creationId xmlns:a16="http://schemas.microsoft.com/office/drawing/2014/main" id="{615EBC28-91EE-9A57-49E3-D2AB0D313C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ατακόρυφου κειμένου 2">
            <a:extLst>
              <a:ext uri="{FF2B5EF4-FFF2-40B4-BE49-F238E27FC236}">
                <a16:creationId xmlns:a16="http://schemas.microsoft.com/office/drawing/2014/main" id="{20A212F3-EA7A-D252-84F9-A199E3EA84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537E8FC2-032B-68CA-DE99-D7A14D563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7B399-D88E-45CC-A006-2447C3DE4972}" type="datetimeFigureOut">
              <a:rPr lang="el-GR" smtClean="0"/>
              <a:t>17/8/2023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5087DF37-2A71-0D30-BFC9-3297048CE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D96177AF-D7F0-5125-5F88-2B0B41383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5383-2ACA-4A08-A74D-86B9D7771A1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78692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838E1F75-4271-5C5D-3E92-6DBFE40A4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0161F1E3-6E59-1995-12EB-9373412AAA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F9BBAD6E-A518-E919-8D05-5072310FE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7B399-D88E-45CC-A006-2447C3DE4972}" type="datetimeFigureOut">
              <a:rPr lang="el-GR" smtClean="0"/>
              <a:t>17/8/2023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C7A9D3CE-437D-3A11-E38B-CFE37F79C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321CFF23-C497-DE7B-30AB-A196C9445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5383-2ACA-4A08-A74D-86B9D7771A1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90844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6A730D78-33E0-632A-2EC1-242BAA34D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44EDE9EF-24AF-6CF9-2DF9-8826291769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82A417CF-936C-29B0-2104-35EBFE79D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7B399-D88E-45CC-A006-2447C3DE4972}" type="datetimeFigureOut">
              <a:rPr lang="el-GR" smtClean="0"/>
              <a:t>17/8/2023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2319A14E-7CB1-553C-AF6E-3751F0B48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68613856-0241-F0F5-5066-2CF81B05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5383-2ACA-4A08-A74D-86B9D7771A1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82742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ABDFA15F-3DB1-475A-10D1-346B24343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1378684C-2DBF-B858-97A2-4D3E8204A0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78A5B893-FD90-7286-386A-586E50752C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1091FF46-6D71-2D54-2A9F-2A7D6937F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7B399-D88E-45CC-A006-2447C3DE4972}" type="datetimeFigureOut">
              <a:rPr lang="el-GR" smtClean="0"/>
              <a:t>17/8/2023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3D9969BB-E28C-01DA-920B-624077AF3C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2ED51CEA-A329-6C08-E160-2678CD19A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5383-2ACA-4A08-A74D-86B9D7771A1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03567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1F40E274-8120-3D31-80B6-30ABDAFE3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AE3EDB2A-7144-4902-0B9C-7DA801C030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8A8C1EBB-75FC-C0C3-A7C1-53B5F4CD32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5" name="Θέση κειμένου 4">
            <a:extLst>
              <a:ext uri="{FF2B5EF4-FFF2-40B4-BE49-F238E27FC236}">
                <a16:creationId xmlns:a16="http://schemas.microsoft.com/office/drawing/2014/main" id="{595F96BC-F4F7-E514-DEF5-E12EA074F1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6" name="Θέση περιεχομένου 5">
            <a:extLst>
              <a:ext uri="{FF2B5EF4-FFF2-40B4-BE49-F238E27FC236}">
                <a16:creationId xmlns:a16="http://schemas.microsoft.com/office/drawing/2014/main" id="{14B9622F-A65F-CB9D-7104-66B7DA96DE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7" name="Θέση ημερομηνίας 6">
            <a:extLst>
              <a:ext uri="{FF2B5EF4-FFF2-40B4-BE49-F238E27FC236}">
                <a16:creationId xmlns:a16="http://schemas.microsoft.com/office/drawing/2014/main" id="{F7AFEFD6-43F5-9030-B0B7-D9473E707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7B399-D88E-45CC-A006-2447C3DE4972}" type="datetimeFigureOut">
              <a:rPr lang="el-GR" smtClean="0"/>
              <a:t>17/8/2023</a:t>
            </a:fld>
            <a:endParaRPr lang="el-GR"/>
          </a:p>
        </p:txBody>
      </p:sp>
      <p:sp>
        <p:nvSpPr>
          <p:cNvPr id="8" name="Θέση υποσέλιδου 7">
            <a:extLst>
              <a:ext uri="{FF2B5EF4-FFF2-40B4-BE49-F238E27FC236}">
                <a16:creationId xmlns:a16="http://schemas.microsoft.com/office/drawing/2014/main" id="{386320C6-FAC3-F9B2-8467-2EC669F19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>
            <a:extLst>
              <a:ext uri="{FF2B5EF4-FFF2-40B4-BE49-F238E27FC236}">
                <a16:creationId xmlns:a16="http://schemas.microsoft.com/office/drawing/2014/main" id="{68D36D16-C2D6-625B-29DE-BD17A3042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5383-2ACA-4A08-A74D-86B9D7771A1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542905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84F2EFDE-3D09-649D-47C2-783440870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ημερομηνίας 2">
            <a:extLst>
              <a:ext uri="{FF2B5EF4-FFF2-40B4-BE49-F238E27FC236}">
                <a16:creationId xmlns:a16="http://schemas.microsoft.com/office/drawing/2014/main" id="{36888825-6AC1-E697-B1E1-B6483A490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7B399-D88E-45CC-A006-2447C3DE4972}" type="datetimeFigureOut">
              <a:rPr lang="el-GR" smtClean="0"/>
              <a:t>17/8/2023</a:t>
            </a:fld>
            <a:endParaRPr lang="el-GR"/>
          </a:p>
        </p:txBody>
      </p:sp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C266E522-E28F-CBB0-AE02-C5AD97451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515A4871-6BD2-80D9-77D8-E457C35C0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5383-2ACA-4A08-A74D-86B9D7771A1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80582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>
            <a:extLst>
              <a:ext uri="{FF2B5EF4-FFF2-40B4-BE49-F238E27FC236}">
                <a16:creationId xmlns:a16="http://schemas.microsoft.com/office/drawing/2014/main" id="{FB12B4A8-C92E-5041-BEF1-5231007A8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7B399-D88E-45CC-A006-2447C3DE4972}" type="datetimeFigureOut">
              <a:rPr lang="el-GR" smtClean="0"/>
              <a:t>17/8/2023</a:t>
            </a:fld>
            <a:endParaRPr lang="el-GR"/>
          </a:p>
        </p:txBody>
      </p:sp>
      <p:sp>
        <p:nvSpPr>
          <p:cNvPr id="3" name="Θέση υποσέλιδου 2">
            <a:extLst>
              <a:ext uri="{FF2B5EF4-FFF2-40B4-BE49-F238E27FC236}">
                <a16:creationId xmlns:a16="http://schemas.microsoft.com/office/drawing/2014/main" id="{61A99B3F-CE79-9927-19D0-FD6CE2986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>
            <a:extLst>
              <a:ext uri="{FF2B5EF4-FFF2-40B4-BE49-F238E27FC236}">
                <a16:creationId xmlns:a16="http://schemas.microsoft.com/office/drawing/2014/main" id="{A16D1F6C-BCEC-550B-C399-521D0833E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5383-2ACA-4A08-A74D-86B9D7771A1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01452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C3D1FC3E-482F-B1D3-F3FB-927F1EE45B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9A9ACC71-78EE-6942-FC7F-EEA954114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E44E7EDC-1990-43F3-C3BB-0CBAB95D26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51BE8530-C4E4-46F0-79D7-FCB48B395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7B399-D88E-45CC-A006-2447C3DE4972}" type="datetimeFigureOut">
              <a:rPr lang="el-GR" smtClean="0"/>
              <a:t>17/8/2023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63D262FC-5787-7925-84C5-C67C0E02A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54387B6E-F703-5B9F-3ABD-0FBAD20E7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5383-2ACA-4A08-A74D-86B9D7771A1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76476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225368D2-8A69-18BB-D106-1E162BE81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εικόνας 2">
            <a:extLst>
              <a:ext uri="{FF2B5EF4-FFF2-40B4-BE49-F238E27FC236}">
                <a16:creationId xmlns:a16="http://schemas.microsoft.com/office/drawing/2014/main" id="{DC68507D-81A2-B50A-37A2-249052E75C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4E1B9DCF-1878-78ED-D967-C263DC6996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3036DDAD-343A-2219-0C4B-0419A9AE0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7B399-D88E-45CC-A006-2447C3DE4972}" type="datetimeFigureOut">
              <a:rPr lang="el-GR" smtClean="0"/>
              <a:t>17/8/2023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7A4B090B-A03A-8421-02F8-628A9B574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695F1031-632A-8406-4F4A-F8A3ECAAE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5383-2ACA-4A08-A74D-86B9D7771A1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90542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>
            <a:extLst>
              <a:ext uri="{FF2B5EF4-FFF2-40B4-BE49-F238E27FC236}">
                <a16:creationId xmlns:a16="http://schemas.microsoft.com/office/drawing/2014/main" id="{42C91AB1-FD24-C65D-5EAE-6235C36BE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A33BBA6C-4683-3EDD-0DE5-F5C2E53423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89A6809C-F309-1D24-A85B-94D1471CE6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B7B399-D88E-45CC-A006-2447C3DE4972}" type="datetimeFigureOut">
              <a:rPr lang="el-GR" smtClean="0"/>
              <a:t>17/8/2023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D30DE89A-F307-9C8A-5E96-374981DF7F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8A5046AB-F9CA-3A00-7DF4-71FE72BEF6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B45383-2ACA-4A08-A74D-86B9D7771A1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68059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zilla.com/nodes/1711835-closed-mind-concentration-thoughts-illustration" TargetMode="External"/><Relationship Id="rId2" Type="http://schemas.openxmlformats.org/officeDocument/2006/relationships/hyperlink" Target="https://creazilla.com/nodes/1678059-closed-mind-concentration-thoughts-illustration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creazilla.com/nodes/1685645-closed-mind-concentration-thoughts-illustration" TargetMode="External"/><Relationship Id="rId4" Type="http://schemas.openxmlformats.org/officeDocument/2006/relationships/hyperlink" Target="https://creazilla.com/nodes/1711957-closed-mind-concentration-thoughts-illustra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BFECCB8B-1B98-FB13-ECC7-9DC2741959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49" y="478848"/>
            <a:ext cx="5400000" cy="2828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15C5A3D8-214C-8D44-EBD1-993EEDEB08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252" y="478848"/>
            <a:ext cx="5400000" cy="280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EDCCB50F-EFE0-82B2-AC65-123FD39E1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125" y="3690284"/>
            <a:ext cx="5400000" cy="2828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62BB96A7-36B8-923F-95E7-891C138AA6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75" y="3712414"/>
            <a:ext cx="5400000" cy="2806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Ευθεία γραμμή σύνδεσης 4">
            <a:extLst>
              <a:ext uri="{FF2B5EF4-FFF2-40B4-BE49-F238E27FC236}">
                <a16:creationId xmlns:a16="http://schemas.microsoft.com/office/drawing/2014/main" id="{61CCB747-6E3B-ACB5-565B-64611D4C9477}"/>
              </a:ext>
            </a:extLst>
          </p:cNvPr>
          <p:cNvCxnSpPr>
            <a:cxnSpLocks/>
          </p:cNvCxnSpPr>
          <p:nvPr/>
        </p:nvCxnSpPr>
        <p:spPr>
          <a:xfrm>
            <a:off x="6029864" y="560717"/>
            <a:ext cx="0" cy="58187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Ευθεία γραμμή σύνδεσης 5">
            <a:extLst>
              <a:ext uri="{FF2B5EF4-FFF2-40B4-BE49-F238E27FC236}">
                <a16:creationId xmlns:a16="http://schemas.microsoft.com/office/drawing/2014/main" id="{81C58F47-F7E2-3A55-9037-C22B17AAE378}"/>
              </a:ext>
            </a:extLst>
          </p:cNvPr>
          <p:cNvCxnSpPr>
            <a:cxnSpLocks/>
          </p:cNvCxnSpPr>
          <p:nvPr/>
        </p:nvCxnSpPr>
        <p:spPr>
          <a:xfrm>
            <a:off x="905774" y="3712414"/>
            <a:ext cx="104724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8878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BFECCB8B-1B98-FB13-ECC7-9DC2741959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00" y="600429"/>
            <a:ext cx="10800000" cy="5657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87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>
            <a:extLst>
              <a:ext uri="{FF2B5EF4-FFF2-40B4-BE49-F238E27FC236}">
                <a16:creationId xmlns:a16="http://schemas.microsoft.com/office/drawing/2014/main" id="{15C5A3D8-214C-8D44-EBD1-993EEDEB08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00" y="622312"/>
            <a:ext cx="10800000" cy="56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0496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>
            <a:extLst>
              <a:ext uri="{FF2B5EF4-FFF2-40B4-BE49-F238E27FC236}">
                <a16:creationId xmlns:a16="http://schemas.microsoft.com/office/drawing/2014/main" id="{EDCCB50F-EFE0-82B2-AC65-123FD39E1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00" y="600090"/>
            <a:ext cx="10800000" cy="5657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0883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>
            <a:extLst>
              <a:ext uri="{FF2B5EF4-FFF2-40B4-BE49-F238E27FC236}">
                <a16:creationId xmlns:a16="http://schemas.microsoft.com/office/drawing/2014/main" id="{62BB96A7-36B8-923F-95E7-891C138AA6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00" y="622220"/>
            <a:ext cx="10800000" cy="561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2379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5E9F4E-F205-027A-F962-30A2556AB088}"/>
              </a:ext>
            </a:extLst>
          </p:cNvPr>
          <p:cNvSpPr txBox="1"/>
          <p:nvPr/>
        </p:nvSpPr>
        <p:spPr>
          <a:xfrm>
            <a:off x="2199736" y="2136338"/>
            <a:ext cx="827380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b="1" u="sng" dirty="0">
                <a:solidFill>
                  <a:srgbClr val="C00000"/>
                </a:solidFill>
              </a:rPr>
              <a:t>Πηγές εικόνων</a:t>
            </a:r>
          </a:p>
          <a:p>
            <a:endParaRPr lang="en-US" dirty="0"/>
          </a:p>
          <a:p>
            <a:r>
              <a:rPr lang="en-US" dirty="0">
                <a:hlinkClick r:id="rId2"/>
              </a:rPr>
              <a:t>https://creazilla.com/nodes/1678059-closed-mind-concentration-thoughts-illustration</a:t>
            </a:r>
            <a:endParaRPr lang="en-US" dirty="0"/>
          </a:p>
          <a:p>
            <a:endParaRPr lang="en-US" dirty="0"/>
          </a:p>
          <a:p>
            <a:r>
              <a:rPr lang="en-US" dirty="0">
                <a:hlinkClick r:id="rId3"/>
              </a:rPr>
              <a:t>https://creazilla.com/nodes/1711835-closed-mind-concentration-thoughts-illustration</a:t>
            </a:r>
            <a:endParaRPr lang="en-US" dirty="0"/>
          </a:p>
          <a:p>
            <a:endParaRPr lang="en-US" dirty="0"/>
          </a:p>
          <a:p>
            <a:r>
              <a:rPr lang="en-US" dirty="0">
                <a:hlinkClick r:id="rId4"/>
              </a:rPr>
              <a:t>https://creazilla.com/nodes/1711957-closed-mind-concentration-thoughts-illustration</a:t>
            </a:r>
            <a:endParaRPr lang="en-US" dirty="0"/>
          </a:p>
          <a:p>
            <a:endParaRPr lang="en-US" dirty="0"/>
          </a:p>
          <a:p>
            <a:r>
              <a:rPr lang="en-US" dirty="0">
                <a:hlinkClick r:id="rId5"/>
              </a:rPr>
              <a:t>https://creazilla.com/nodes/1685645-closed-mind-concentration-thoughts-illustration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4194131535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38</Words>
  <Application>Microsoft Office PowerPoint</Application>
  <PresentationFormat>Ευρεία οθόνη</PresentationFormat>
  <Paragraphs>9</Paragraphs>
  <Slides>6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3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Θέμα του Office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ΓΕΩΡΓΙΟΣ ΑΣΗΜΑΚΟΠΟΥΛΟΣ</dc:creator>
  <cp:lastModifiedBy>ΓΕΩΡΓΙΟΣ ΑΣΗΜΑΚΟΠΟΥΛΟΣ</cp:lastModifiedBy>
  <cp:revision>3</cp:revision>
  <dcterms:created xsi:type="dcterms:W3CDTF">2023-08-17T13:50:44Z</dcterms:created>
  <dcterms:modified xsi:type="dcterms:W3CDTF">2023-08-17T14:02:36Z</dcterms:modified>
</cp:coreProperties>
</file>