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p>
            <a:fld id="{39B9C3CA-7174-43E7-8690-8A69F938125E}" type="datetimeFigureOut">
              <a:rPr lang="el-GR" smtClean="0"/>
              <a:t>22/4/2025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38175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9B9C3CA-7174-43E7-8690-8A69F938125E}" type="datetimeFigureOut">
              <a:rPr lang="el-GR" smtClean="0"/>
              <a:t>22/4/2025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281156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9B9C3CA-7174-43E7-8690-8A69F938125E}" type="datetimeFigureOut">
              <a:rPr lang="el-GR" smtClean="0"/>
              <a:t>22/4/2025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411602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9B9C3CA-7174-43E7-8690-8A69F938125E}" type="datetimeFigureOut">
              <a:rPr lang="el-GR" smtClean="0"/>
              <a:t>22/4/2025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2571043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p>
            <a:fld id="{39B9C3CA-7174-43E7-8690-8A69F938125E}" type="datetimeFigureOut">
              <a:rPr lang="el-GR" smtClean="0"/>
              <a:t>22/4/2025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4006636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39B9C3CA-7174-43E7-8690-8A69F938125E}" type="datetimeFigureOut">
              <a:rPr lang="el-GR" smtClean="0"/>
              <a:t>22/4/2025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2807123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39B9C3CA-7174-43E7-8690-8A69F938125E}" type="datetimeFigureOut">
              <a:rPr lang="el-GR" smtClean="0"/>
              <a:t>22/4/2025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297099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39B9C3CA-7174-43E7-8690-8A69F938125E}" type="datetimeFigureOut">
              <a:rPr lang="el-GR" smtClean="0"/>
              <a:t>22/4/2025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316983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9B9C3CA-7174-43E7-8690-8A69F938125E}" type="datetimeFigureOut">
              <a:rPr lang="el-GR" smtClean="0"/>
              <a:t>22/4/2025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22389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39B9C3CA-7174-43E7-8690-8A69F938125E}" type="datetimeFigureOut">
              <a:rPr lang="el-GR" smtClean="0"/>
              <a:t>22/4/2025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134905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39B9C3CA-7174-43E7-8690-8A69F938125E}" type="datetimeFigureOut">
              <a:rPr lang="el-GR" smtClean="0"/>
              <a:t>22/4/2025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06E618-FCCE-4392-B4EF-B6878A923E06}" type="slidenum">
              <a:rPr lang="el-GR" smtClean="0"/>
              <a:t>‹#›</a:t>
            </a:fld>
            <a:endParaRPr lang="el-GR"/>
          </a:p>
        </p:txBody>
      </p:sp>
    </p:spTree>
    <p:extLst>
      <p:ext uri="{BB962C8B-B14F-4D97-AF65-F5344CB8AC3E}">
        <p14:creationId xmlns:p14="http://schemas.microsoft.com/office/powerpoint/2010/main" val="75353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9C3CA-7174-43E7-8690-8A69F938125E}" type="datetimeFigureOut">
              <a:rPr lang="el-GR" smtClean="0"/>
              <a:t>22/4/2025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6E618-FCCE-4392-B4EF-B6878A923E06}" type="slidenum">
              <a:rPr lang="el-GR" smtClean="0"/>
              <a:t>‹#›</a:t>
            </a:fld>
            <a:endParaRPr lang="el-GR"/>
          </a:p>
        </p:txBody>
      </p:sp>
    </p:spTree>
    <p:extLst>
      <p:ext uri="{BB962C8B-B14F-4D97-AF65-F5344CB8AC3E}">
        <p14:creationId xmlns:p14="http://schemas.microsoft.com/office/powerpoint/2010/main" val="246726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36945" y="1012411"/>
            <a:ext cx="8339142" cy="923330"/>
          </a:xfrm>
          <a:prstGeom prst="rect">
            <a:avLst/>
          </a:prstGeom>
          <a:noFill/>
        </p:spPr>
        <p:txBody>
          <a:bodyPr wrap="none" lIns="91440" tIns="45720" rIns="91440" bIns="45720">
            <a:prstTxWarp prst="textArchUp">
              <a:avLst/>
            </a:prstTxWarp>
            <a:spAutoFit/>
          </a:bodyPr>
          <a:lstStyle/>
          <a:p>
            <a:pPr algn="ctr"/>
            <a:r>
              <a:rPr lang="el-GR" sz="5400" b="1" dirty="0">
                <a:ln w="12700">
                  <a:solidFill>
                    <a:schemeClr val="accent1"/>
                  </a:solidFill>
                  <a:prstDash val="solid"/>
                </a:ln>
                <a:solidFill>
                  <a:srgbClr val="FF0000"/>
                </a:solidFill>
                <a:effectLst>
                  <a:outerShdw dist="38100" dir="2640000" algn="bl" rotWithShape="0">
                    <a:schemeClr val="accent1"/>
                  </a:outerShdw>
                </a:effectLst>
                <a:latin typeface="IEP Sans" panose="02000503040000020004" pitchFamily="50" charset="-95"/>
              </a:rPr>
              <a:t>Συγκρίνω αριθμούς</a:t>
            </a:r>
            <a:endParaRPr lang="el-GR" sz="5400" b="1" cap="none" spc="0" dirty="0">
              <a:ln w="12700">
                <a:solidFill>
                  <a:schemeClr val="accent1"/>
                </a:solidFill>
                <a:prstDash val="solid"/>
              </a:ln>
              <a:solidFill>
                <a:srgbClr val="FF0000"/>
              </a:solidFill>
              <a:effectLst>
                <a:outerShdw dist="38100" dir="2640000" algn="bl" rotWithShape="0">
                  <a:schemeClr val="accent1"/>
                </a:outerShdw>
              </a:effectLst>
              <a:latin typeface="IEP Sans" panose="02000503040000020004" pitchFamily="50" charset="-95"/>
            </a:endParaRPr>
          </a:p>
        </p:txBody>
      </p:sp>
      <p:sp>
        <p:nvSpPr>
          <p:cNvPr id="3" name="Ορθογώνιο 2"/>
          <p:cNvSpPr/>
          <p:nvPr/>
        </p:nvSpPr>
        <p:spPr>
          <a:xfrm>
            <a:off x="2008421" y="1935741"/>
            <a:ext cx="8339142" cy="923330"/>
          </a:xfrm>
          <a:prstGeom prst="rect">
            <a:avLst/>
          </a:prstGeom>
          <a:noFill/>
        </p:spPr>
        <p:txBody>
          <a:bodyPr wrap="none" lIns="91440" tIns="45720" rIns="91440" bIns="45720">
            <a:prstTxWarp prst="textArchUp">
              <a:avLst/>
            </a:prstTxWarp>
            <a:spAutoFit/>
          </a:bodyPr>
          <a:lstStyle/>
          <a:p>
            <a:pPr algn="ctr"/>
            <a:r>
              <a:rPr lang="el-GR" sz="5400" b="1" dirty="0">
                <a:ln w="12700">
                  <a:solidFill>
                    <a:schemeClr val="accent1"/>
                  </a:solidFill>
                  <a:prstDash val="solid"/>
                </a:ln>
                <a:solidFill>
                  <a:srgbClr val="FF0000"/>
                </a:solidFill>
                <a:effectLst>
                  <a:outerShdw dist="38100" dir="2640000" algn="bl" rotWithShape="0">
                    <a:schemeClr val="accent1"/>
                  </a:outerShdw>
                </a:effectLst>
                <a:latin typeface="IEP Sans" panose="02000503040000020004" pitchFamily="50" charset="-95"/>
              </a:rPr>
              <a:t>μέχρι το 1.000.000</a:t>
            </a:r>
            <a:endParaRPr lang="el-GR" sz="5400" b="1" cap="none" spc="0" dirty="0">
              <a:ln w="12700">
                <a:solidFill>
                  <a:schemeClr val="accent1"/>
                </a:solidFill>
                <a:prstDash val="solid"/>
              </a:ln>
              <a:solidFill>
                <a:srgbClr val="FF0000"/>
              </a:solidFill>
              <a:effectLst>
                <a:outerShdw dist="38100" dir="2640000" algn="bl" rotWithShape="0">
                  <a:schemeClr val="accent1"/>
                </a:outerShdw>
              </a:effectLst>
              <a:latin typeface="IEP Sans" panose="02000503040000020004" pitchFamily="50" charset="-95"/>
            </a:endParaRPr>
          </a:p>
        </p:txBody>
      </p:sp>
      <p:sp>
        <p:nvSpPr>
          <p:cNvPr id="4" name="TextBox 3"/>
          <p:cNvSpPr txBox="1"/>
          <p:nvPr/>
        </p:nvSpPr>
        <p:spPr>
          <a:xfrm>
            <a:off x="260346" y="5377269"/>
            <a:ext cx="11835291" cy="400110"/>
          </a:xfrm>
          <a:prstGeom prst="rect">
            <a:avLst/>
          </a:prstGeom>
          <a:noFill/>
        </p:spPr>
        <p:txBody>
          <a:bodyPr wrap="none" rtlCol="0">
            <a:spAutoFit/>
          </a:bodyPr>
          <a:lstStyle/>
          <a:p>
            <a:r>
              <a:rPr lang="el-GR" sz="2000" dirty="0">
                <a:latin typeface="IEP Sans" panose="02000503040000020004" pitchFamily="50" charset="-95"/>
              </a:rPr>
              <a:t>____________ &lt;  ____________ &lt; ____________ &lt; _____________ &lt; ___________ &lt; ___________</a:t>
            </a:r>
          </a:p>
        </p:txBody>
      </p:sp>
      <p:sp>
        <p:nvSpPr>
          <p:cNvPr id="5" name="TextBox 4"/>
          <p:cNvSpPr txBox="1"/>
          <p:nvPr/>
        </p:nvSpPr>
        <p:spPr>
          <a:xfrm>
            <a:off x="1082389" y="2854791"/>
            <a:ext cx="1486304" cy="523220"/>
          </a:xfrm>
          <a:prstGeom prst="rect">
            <a:avLst/>
          </a:prstGeom>
          <a:noFill/>
        </p:spPr>
        <p:txBody>
          <a:bodyPr wrap="none" rtlCol="0">
            <a:spAutoFit/>
          </a:bodyPr>
          <a:lstStyle/>
          <a:p>
            <a:r>
              <a:rPr lang="el-GR" sz="2800" dirty="0">
                <a:solidFill>
                  <a:srgbClr val="FF0000"/>
                </a:solidFill>
                <a:latin typeface="IEP Sans" panose="02000503040000020004" pitchFamily="50" charset="-95"/>
              </a:rPr>
              <a:t>876.908</a:t>
            </a:r>
          </a:p>
        </p:txBody>
      </p:sp>
      <p:sp>
        <p:nvSpPr>
          <p:cNvPr id="6" name="TextBox 5"/>
          <p:cNvSpPr txBox="1"/>
          <p:nvPr/>
        </p:nvSpPr>
        <p:spPr>
          <a:xfrm>
            <a:off x="3269329" y="3333340"/>
            <a:ext cx="1486304" cy="523220"/>
          </a:xfrm>
          <a:prstGeom prst="rect">
            <a:avLst/>
          </a:prstGeom>
          <a:noFill/>
        </p:spPr>
        <p:txBody>
          <a:bodyPr wrap="none" rtlCol="0">
            <a:spAutoFit/>
          </a:bodyPr>
          <a:lstStyle/>
          <a:p>
            <a:r>
              <a:rPr lang="el-GR" sz="2800" dirty="0">
                <a:solidFill>
                  <a:srgbClr val="00B050"/>
                </a:solidFill>
                <a:latin typeface="IEP Sans" panose="02000503040000020004" pitchFamily="50" charset="-95"/>
              </a:rPr>
              <a:t>423.978</a:t>
            </a:r>
          </a:p>
        </p:txBody>
      </p:sp>
      <p:sp>
        <p:nvSpPr>
          <p:cNvPr id="7" name="TextBox 6"/>
          <p:cNvSpPr txBox="1"/>
          <p:nvPr/>
        </p:nvSpPr>
        <p:spPr>
          <a:xfrm>
            <a:off x="5536279" y="2854791"/>
            <a:ext cx="1486304" cy="523220"/>
          </a:xfrm>
          <a:prstGeom prst="rect">
            <a:avLst/>
          </a:prstGeom>
          <a:noFill/>
        </p:spPr>
        <p:txBody>
          <a:bodyPr wrap="none" rtlCol="0">
            <a:spAutoFit/>
          </a:bodyPr>
          <a:lstStyle/>
          <a:p>
            <a:r>
              <a:rPr lang="el-GR" sz="2800" dirty="0">
                <a:solidFill>
                  <a:srgbClr val="0070C0"/>
                </a:solidFill>
                <a:latin typeface="IEP Sans" panose="02000503040000020004" pitchFamily="50" charset="-95"/>
              </a:rPr>
              <a:t>187.098</a:t>
            </a:r>
          </a:p>
        </p:txBody>
      </p:sp>
      <p:sp>
        <p:nvSpPr>
          <p:cNvPr id="8" name="TextBox 7"/>
          <p:cNvSpPr txBox="1"/>
          <p:nvPr/>
        </p:nvSpPr>
        <p:spPr>
          <a:xfrm>
            <a:off x="6008719" y="3985225"/>
            <a:ext cx="1486304" cy="523220"/>
          </a:xfrm>
          <a:prstGeom prst="rect">
            <a:avLst/>
          </a:prstGeom>
          <a:noFill/>
        </p:spPr>
        <p:txBody>
          <a:bodyPr wrap="none" rtlCol="0">
            <a:spAutoFit/>
          </a:bodyPr>
          <a:lstStyle/>
          <a:p>
            <a:r>
              <a:rPr lang="el-GR" sz="2800" dirty="0">
                <a:solidFill>
                  <a:srgbClr val="7030A0"/>
                </a:solidFill>
                <a:latin typeface="IEP Sans" panose="02000503040000020004" pitchFamily="50" charset="-95"/>
              </a:rPr>
              <a:t>654.090</a:t>
            </a:r>
          </a:p>
        </p:txBody>
      </p:sp>
      <p:sp>
        <p:nvSpPr>
          <p:cNvPr id="9" name="TextBox 8"/>
          <p:cNvSpPr txBox="1"/>
          <p:nvPr/>
        </p:nvSpPr>
        <p:spPr>
          <a:xfrm>
            <a:off x="8359489" y="2781760"/>
            <a:ext cx="1486304" cy="523220"/>
          </a:xfrm>
          <a:prstGeom prst="rect">
            <a:avLst/>
          </a:prstGeom>
          <a:noFill/>
        </p:spPr>
        <p:txBody>
          <a:bodyPr wrap="none" rtlCol="0">
            <a:spAutoFit/>
          </a:bodyPr>
          <a:lstStyle/>
          <a:p>
            <a:r>
              <a:rPr lang="el-GR" sz="2800" dirty="0">
                <a:solidFill>
                  <a:srgbClr val="002060"/>
                </a:solidFill>
                <a:latin typeface="IEP Sans" panose="02000503040000020004" pitchFamily="50" charset="-95"/>
              </a:rPr>
              <a:t>312.876</a:t>
            </a:r>
          </a:p>
        </p:txBody>
      </p:sp>
      <p:sp>
        <p:nvSpPr>
          <p:cNvPr id="10" name="TextBox 9"/>
          <p:cNvSpPr txBox="1"/>
          <p:nvPr/>
        </p:nvSpPr>
        <p:spPr>
          <a:xfrm>
            <a:off x="9365329" y="3723615"/>
            <a:ext cx="1486304" cy="523220"/>
          </a:xfrm>
          <a:prstGeom prst="rect">
            <a:avLst/>
          </a:prstGeom>
          <a:noFill/>
        </p:spPr>
        <p:txBody>
          <a:bodyPr wrap="none" rtlCol="0">
            <a:spAutoFit/>
          </a:bodyPr>
          <a:lstStyle/>
          <a:p>
            <a:r>
              <a:rPr lang="el-GR" sz="2800" dirty="0">
                <a:solidFill>
                  <a:srgbClr val="C00000"/>
                </a:solidFill>
                <a:latin typeface="IEP Sans" panose="02000503040000020004" pitchFamily="50" charset="-95"/>
              </a:rPr>
              <a:t>943.326</a:t>
            </a:r>
          </a:p>
        </p:txBody>
      </p:sp>
    </p:spTree>
    <p:extLst>
      <p:ext uri="{BB962C8B-B14F-4D97-AF65-F5344CB8AC3E}">
        <p14:creationId xmlns:p14="http://schemas.microsoft.com/office/powerpoint/2010/main" val="118558584"/>
      </p:ext>
    </p:extLst>
  </p:cSld>
  <p:clrMapOvr>
    <a:masterClrMapping/>
  </p:clrMapOvr>
  <mc:AlternateContent xmlns:mc="http://schemas.openxmlformats.org/markup-compatibility/2006" xmlns:p14="http://schemas.microsoft.com/office/powerpoint/2010/main">
    <mc:Choice Requires="p14">
      <p:transition spd="slow" p14:dur="2000" advClick="0" advTm="40000"/>
    </mc:Choice>
    <mc:Fallback xmlns="">
      <p:transition spd="slow" advClick="0" advTm="40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0"/>
                                        <p:tgtEl>
                                          <p:spTgt spid="2"/>
                                        </p:tgtEl>
                                      </p:cBhvr>
                                    </p:animEffect>
                                  </p:childTnLst>
                                </p:cTn>
                              </p:par>
                            </p:childTnLst>
                          </p:cTn>
                        </p:par>
                        <p:par>
                          <p:cTn id="8" fill="hold">
                            <p:stCondLst>
                              <p:cond delay="5500"/>
                            </p:stCondLst>
                            <p:childTnLst>
                              <p:par>
                                <p:cTn id="9" presetID="22" presetClass="entr" presetSubtype="8" fill="hold" grpId="0" nodeType="afterEffect">
                                  <p:stCondLst>
                                    <p:cond delay="25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0"/>
                                        <p:tgtEl>
                                          <p:spTgt spid="3"/>
                                        </p:tgtEl>
                                      </p:cBhvr>
                                    </p:animEffect>
                                  </p:childTnLst>
                                </p:cTn>
                              </p:par>
                            </p:childTnLst>
                          </p:cTn>
                        </p:par>
                        <p:par>
                          <p:cTn id="12" fill="hold">
                            <p:stCondLst>
                              <p:cond delay="10750"/>
                            </p:stCondLst>
                            <p:childTnLst>
                              <p:par>
                                <p:cTn id="13" presetID="53" presetClass="entr" presetSubtype="16" fill="hold" grpId="0" nodeType="afterEffect">
                                  <p:stCondLst>
                                    <p:cond delay="50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Effect transition="in" filter="fade">
                                      <p:cBhvr>
                                        <p:cTn id="17" dur="1000"/>
                                        <p:tgtEl>
                                          <p:spTgt spid="4"/>
                                        </p:tgtEl>
                                      </p:cBhvr>
                                    </p:animEffect>
                                  </p:childTnLst>
                                </p:cTn>
                              </p:par>
                            </p:childTnLst>
                          </p:cTn>
                        </p:par>
                        <p:par>
                          <p:cTn id="18" fill="hold">
                            <p:stCondLst>
                              <p:cond delay="12250"/>
                            </p:stCondLst>
                            <p:childTnLst>
                              <p:par>
                                <p:cTn id="19" presetID="53" presetClass="entr" presetSubtype="16" fill="hold" grpId="0" nodeType="afterEffect">
                                  <p:stCondLst>
                                    <p:cond delay="100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Effect transition="in" filter="fade">
                                      <p:cBhvr>
                                        <p:cTn id="23" dur="1000"/>
                                        <p:tgtEl>
                                          <p:spTgt spid="5"/>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6"/>
                                        </p:tgtEl>
                                        <p:attrNameLst>
                                          <p:attrName>style.visibility</p:attrName>
                                        </p:attrNameLst>
                                      </p:cBhvr>
                                      <p:to>
                                        <p:strVal val="visible"/>
                                      </p:to>
                                    </p:set>
                                    <p:anim calcmode="lin" valueType="num">
                                      <p:cBhvr>
                                        <p:cTn id="26" dur="1000" fill="hold"/>
                                        <p:tgtEl>
                                          <p:spTgt spid="6"/>
                                        </p:tgtEl>
                                        <p:attrNameLst>
                                          <p:attrName>ppt_w</p:attrName>
                                        </p:attrNameLst>
                                      </p:cBhvr>
                                      <p:tavLst>
                                        <p:tav tm="0">
                                          <p:val>
                                            <p:fltVal val="0"/>
                                          </p:val>
                                        </p:tav>
                                        <p:tav tm="100000">
                                          <p:val>
                                            <p:strVal val="#ppt_w"/>
                                          </p:val>
                                        </p:tav>
                                      </p:tavLst>
                                    </p:anim>
                                    <p:anim calcmode="lin" valueType="num">
                                      <p:cBhvr>
                                        <p:cTn id="27" dur="1000" fill="hold"/>
                                        <p:tgtEl>
                                          <p:spTgt spid="6"/>
                                        </p:tgtEl>
                                        <p:attrNameLst>
                                          <p:attrName>ppt_h</p:attrName>
                                        </p:attrNameLst>
                                      </p:cBhvr>
                                      <p:tavLst>
                                        <p:tav tm="0">
                                          <p:val>
                                            <p:fltVal val="0"/>
                                          </p:val>
                                        </p:tav>
                                        <p:tav tm="100000">
                                          <p:val>
                                            <p:strVal val="#ppt_h"/>
                                          </p:val>
                                        </p:tav>
                                      </p:tavLst>
                                    </p:anim>
                                    <p:animEffect transition="in" filter="fade">
                                      <p:cBhvr>
                                        <p:cTn id="28" dur="1000"/>
                                        <p:tgtEl>
                                          <p:spTgt spid="6"/>
                                        </p:tgtEl>
                                      </p:cBhvr>
                                    </p:animEffect>
                                  </p:childTnLst>
                                </p:cTn>
                              </p:par>
                              <p:par>
                                <p:cTn id="29" presetID="53" presetClass="entr" presetSubtype="16" fill="hold" grpId="0" nodeType="withEffect">
                                  <p:stCondLst>
                                    <p:cond delay="1000"/>
                                  </p:stCondLst>
                                  <p:childTnLst>
                                    <p:set>
                                      <p:cBhvr>
                                        <p:cTn id="30" dur="1" fill="hold">
                                          <p:stCondLst>
                                            <p:cond delay="0"/>
                                          </p:stCondLst>
                                        </p:cTn>
                                        <p:tgtEl>
                                          <p:spTgt spid="7"/>
                                        </p:tgtEl>
                                        <p:attrNameLst>
                                          <p:attrName>style.visibility</p:attrName>
                                        </p:attrNameLst>
                                      </p:cBhvr>
                                      <p:to>
                                        <p:strVal val="visible"/>
                                      </p:to>
                                    </p:set>
                                    <p:anim calcmode="lin" valueType="num">
                                      <p:cBhvr>
                                        <p:cTn id="31" dur="1000" fill="hold"/>
                                        <p:tgtEl>
                                          <p:spTgt spid="7"/>
                                        </p:tgtEl>
                                        <p:attrNameLst>
                                          <p:attrName>ppt_w</p:attrName>
                                        </p:attrNameLst>
                                      </p:cBhvr>
                                      <p:tavLst>
                                        <p:tav tm="0">
                                          <p:val>
                                            <p:fltVal val="0"/>
                                          </p:val>
                                        </p:tav>
                                        <p:tav tm="100000">
                                          <p:val>
                                            <p:strVal val="#ppt_w"/>
                                          </p:val>
                                        </p:tav>
                                      </p:tavLst>
                                    </p:anim>
                                    <p:anim calcmode="lin" valueType="num">
                                      <p:cBhvr>
                                        <p:cTn id="32" dur="1000" fill="hold"/>
                                        <p:tgtEl>
                                          <p:spTgt spid="7"/>
                                        </p:tgtEl>
                                        <p:attrNameLst>
                                          <p:attrName>ppt_h</p:attrName>
                                        </p:attrNameLst>
                                      </p:cBhvr>
                                      <p:tavLst>
                                        <p:tav tm="0">
                                          <p:val>
                                            <p:fltVal val="0"/>
                                          </p:val>
                                        </p:tav>
                                        <p:tav tm="100000">
                                          <p:val>
                                            <p:strVal val="#ppt_h"/>
                                          </p:val>
                                        </p:tav>
                                      </p:tavLst>
                                    </p:anim>
                                    <p:animEffect transition="in" filter="fade">
                                      <p:cBhvr>
                                        <p:cTn id="33" dur="1000"/>
                                        <p:tgtEl>
                                          <p:spTgt spid="7"/>
                                        </p:tgtEl>
                                      </p:cBhvr>
                                    </p:animEffect>
                                  </p:childTnLst>
                                </p:cTn>
                              </p:par>
                              <p:par>
                                <p:cTn id="34" presetID="53" presetClass="entr" presetSubtype="16" fill="hold" grpId="0" nodeType="withEffect">
                                  <p:stCondLst>
                                    <p:cond delay="1000"/>
                                  </p:stCondLst>
                                  <p:childTnLst>
                                    <p:set>
                                      <p:cBhvr>
                                        <p:cTn id="35" dur="1" fill="hold">
                                          <p:stCondLst>
                                            <p:cond delay="0"/>
                                          </p:stCondLst>
                                        </p:cTn>
                                        <p:tgtEl>
                                          <p:spTgt spid="8"/>
                                        </p:tgtEl>
                                        <p:attrNameLst>
                                          <p:attrName>style.visibility</p:attrName>
                                        </p:attrNameLst>
                                      </p:cBhvr>
                                      <p:to>
                                        <p:strVal val="visible"/>
                                      </p:to>
                                    </p:set>
                                    <p:anim calcmode="lin" valueType="num">
                                      <p:cBhvr>
                                        <p:cTn id="36" dur="1000" fill="hold"/>
                                        <p:tgtEl>
                                          <p:spTgt spid="8"/>
                                        </p:tgtEl>
                                        <p:attrNameLst>
                                          <p:attrName>ppt_w</p:attrName>
                                        </p:attrNameLst>
                                      </p:cBhvr>
                                      <p:tavLst>
                                        <p:tav tm="0">
                                          <p:val>
                                            <p:fltVal val="0"/>
                                          </p:val>
                                        </p:tav>
                                        <p:tav tm="100000">
                                          <p:val>
                                            <p:strVal val="#ppt_w"/>
                                          </p:val>
                                        </p:tav>
                                      </p:tavLst>
                                    </p:anim>
                                    <p:anim calcmode="lin" valueType="num">
                                      <p:cBhvr>
                                        <p:cTn id="37" dur="1000" fill="hold"/>
                                        <p:tgtEl>
                                          <p:spTgt spid="8"/>
                                        </p:tgtEl>
                                        <p:attrNameLst>
                                          <p:attrName>ppt_h</p:attrName>
                                        </p:attrNameLst>
                                      </p:cBhvr>
                                      <p:tavLst>
                                        <p:tav tm="0">
                                          <p:val>
                                            <p:fltVal val="0"/>
                                          </p:val>
                                        </p:tav>
                                        <p:tav tm="100000">
                                          <p:val>
                                            <p:strVal val="#ppt_h"/>
                                          </p:val>
                                        </p:tav>
                                      </p:tavLst>
                                    </p:anim>
                                    <p:animEffect transition="in" filter="fade">
                                      <p:cBhvr>
                                        <p:cTn id="38" dur="1000"/>
                                        <p:tgtEl>
                                          <p:spTgt spid="8"/>
                                        </p:tgtEl>
                                      </p:cBhvr>
                                    </p:animEffect>
                                  </p:childTnLst>
                                </p:cTn>
                              </p:par>
                              <p:par>
                                <p:cTn id="39" presetID="53" presetClass="entr" presetSubtype="16" fill="hold" grpId="0" nodeType="withEffect">
                                  <p:stCondLst>
                                    <p:cond delay="1000"/>
                                  </p:stCondLst>
                                  <p:childTnLst>
                                    <p:set>
                                      <p:cBhvr>
                                        <p:cTn id="40" dur="1" fill="hold">
                                          <p:stCondLst>
                                            <p:cond delay="0"/>
                                          </p:stCondLst>
                                        </p:cTn>
                                        <p:tgtEl>
                                          <p:spTgt spid="9"/>
                                        </p:tgtEl>
                                        <p:attrNameLst>
                                          <p:attrName>style.visibility</p:attrName>
                                        </p:attrNameLst>
                                      </p:cBhvr>
                                      <p:to>
                                        <p:strVal val="visible"/>
                                      </p:to>
                                    </p:set>
                                    <p:anim calcmode="lin" valueType="num">
                                      <p:cBhvr>
                                        <p:cTn id="41" dur="1000" fill="hold"/>
                                        <p:tgtEl>
                                          <p:spTgt spid="9"/>
                                        </p:tgtEl>
                                        <p:attrNameLst>
                                          <p:attrName>ppt_w</p:attrName>
                                        </p:attrNameLst>
                                      </p:cBhvr>
                                      <p:tavLst>
                                        <p:tav tm="0">
                                          <p:val>
                                            <p:fltVal val="0"/>
                                          </p:val>
                                        </p:tav>
                                        <p:tav tm="100000">
                                          <p:val>
                                            <p:strVal val="#ppt_w"/>
                                          </p:val>
                                        </p:tav>
                                      </p:tavLst>
                                    </p:anim>
                                    <p:anim calcmode="lin" valueType="num">
                                      <p:cBhvr>
                                        <p:cTn id="42" dur="1000" fill="hold"/>
                                        <p:tgtEl>
                                          <p:spTgt spid="9"/>
                                        </p:tgtEl>
                                        <p:attrNameLst>
                                          <p:attrName>ppt_h</p:attrName>
                                        </p:attrNameLst>
                                      </p:cBhvr>
                                      <p:tavLst>
                                        <p:tav tm="0">
                                          <p:val>
                                            <p:fltVal val="0"/>
                                          </p:val>
                                        </p:tav>
                                        <p:tav tm="100000">
                                          <p:val>
                                            <p:strVal val="#ppt_h"/>
                                          </p:val>
                                        </p:tav>
                                      </p:tavLst>
                                    </p:anim>
                                    <p:animEffect transition="in" filter="fade">
                                      <p:cBhvr>
                                        <p:cTn id="43" dur="1000"/>
                                        <p:tgtEl>
                                          <p:spTgt spid="9"/>
                                        </p:tgtEl>
                                      </p:cBhvr>
                                    </p:animEffect>
                                  </p:childTnLst>
                                </p:cTn>
                              </p:par>
                              <p:par>
                                <p:cTn id="44" presetID="53" presetClass="entr" presetSubtype="16" fill="hold" grpId="0" nodeType="withEffect">
                                  <p:stCondLst>
                                    <p:cond delay="1000"/>
                                  </p:stCondLst>
                                  <p:childTnLst>
                                    <p:set>
                                      <p:cBhvr>
                                        <p:cTn id="45" dur="1" fill="hold">
                                          <p:stCondLst>
                                            <p:cond delay="0"/>
                                          </p:stCondLst>
                                        </p:cTn>
                                        <p:tgtEl>
                                          <p:spTgt spid="10"/>
                                        </p:tgtEl>
                                        <p:attrNameLst>
                                          <p:attrName>style.visibility</p:attrName>
                                        </p:attrNameLst>
                                      </p:cBhvr>
                                      <p:to>
                                        <p:strVal val="visible"/>
                                      </p:to>
                                    </p:set>
                                    <p:anim calcmode="lin" valueType="num">
                                      <p:cBhvr>
                                        <p:cTn id="46" dur="1000" fill="hold"/>
                                        <p:tgtEl>
                                          <p:spTgt spid="10"/>
                                        </p:tgtEl>
                                        <p:attrNameLst>
                                          <p:attrName>ppt_w</p:attrName>
                                        </p:attrNameLst>
                                      </p:cBhvr>
                                      <p:tavLst>
                                        <p:tav tm="0">
                                          <p:val>
                                            <p:fltVal val="0"/>
                                          </p:val>
                                        </p:tav>
                                        <p:tav tm="100000">
                                          <p:val>
                                            <p:strVal val="#ppt_w"/>
                                          </p:val>
                                        </p:tav>
                                      </p:tavLst>
                                    </p:anim>
                                    <p:anim calcmode="lin" valueType="num">
                                      <p:cBhvr>
                                        <p:cTn id="47" dur="1000" fill="hold"/>
                                        <p:tgtEl>
                                          <p:spTgt spid="10"/>
                                        </p:tgtEl>
                                        <p:attrNameLst>
                                          <p:attrName>ppt_h</p:attrName>
                                        </p:attrNameLst>
                                      </p:cBhvr>
                                      <p:tavLst>
                                        <p:tav tm="0">
                                          <p:val>
                                            <p:fltVal val="0"/>
                                          </p:val>
                                        </p:tav>
                                        <p:tav tm="100000">
                                          <p:val>
                                            <p:strVal val="#ppt_h"/>
                                          </p:val>
                                        </p:tav>
                                      </p:tavLst>
                                    </p:anim>
                                    <p:animEffect transition="in" filter="fade">
                                      <p:cBhvr>
                                        <p:cTn id="48" dur="1000"/>
                                        <p:tgtEl>
                                          <p:spTgt spid="10"/>
                                        </p:tgtEl>
                                      </p:cBhvr>
                                    </p:animEffect>
                                  </p:childTnLst>
                                </p:cTn>
                              </p:par>
                            </p:childTnLst>
                          </p:cTn>
                        </p:par>
                        <p:par>
                          <p:cTn id="49" fill="hold">
                            <p:stCondLst>
                              <p:cond delay="14250"/>
                            </p:stCondLst>
                            <p:childTnLst>
                              <p:par>
                                <p:cTn id="50" presetID="0" presetClass="path" presetSubtype="0" accel="50000" decel="50000" fill="hold" grpId="1" nodeType="afterEffect">
                                  <p:stCondLst>
                                    <p:cond delay="1000"/>
                                  </p:stCondLst>
                                  <p:childTnLst>
                                    <p:animMotion origin="layout" path="M 0 0 L 0 0 C -0.00912 0.00162 -0.01823 0.00278 -0.02722 0.00486 C -0.02826 0.0051 -0.02917 0.00579 -0.03008 0.00648 C -0.03516 0.01042 -0.04037 0.01343 -0.04506 0.01829 C -0.04909 0.02246 -0.05261 0.02801 -0.05625 0.0331 C -0.06172 0.04097 -0.06719 0.05 -0.07136 0.05996 C -0.07435 0.06736 -0.07787 0.07454 -0.07969 0.0831 L -0.08347 0.09977 C -0.08386 0.10486 -0.08412 0.10996 -0.08438 0.11482 C -0.08477 0.12037 -0.08503 0.12593 -0.08542 0.13148 C -0.08998 0.20486 -0.09154 0.14167 -0.1819 0.20648 C -0.20065 0.21991 -0.23659 0.24722 -0.25782 0.2581 C -0.26211 0.26042 -0.26654 0.26111 -0.27097 0.26158 C -0.28815 0.2632 -0.30534 0.26412 -0.32253 0.26482 L -0.37878 0.26644 L -0.39844 0.26991 C -0.40131 0.27037 -0.40417 0.2706 -0.4069 0.27153 C -0.41198 0.27338 -0.42188 0.27824 -0.42188 0.27824 C -0.4224 0.27871 -0.42826 0.28472 -0.42943 0.28658 C -0.43073 0.28866 -0.4319 0.29097 -0.43321 0.29329 C -0.43412 0.29931 -0.43529 0.30533 -0.43594 0.31158 C -0.43737 0.32431 -0.43711 0.33195 -0.43594 0.34491 C -0.43555 0.34931 -0.43451 0.35232 -0.43216 0.35486 C -0.43138 0.35579 -0.43034 0.35625 -0.42943 0.35648 C -0.42878 0.35672 -0.42813 0.35648 -0.42748 0.35648 " pathEditMode="relative" ptsTypes="AAAAAAAAAAAAAAAAAAAAAAAAAA">
                                      <p:cBhvr>
                                        <p:cTn id="51" dur="2000" fill="hold"/>
                                        <p:tgtEl>
                                          <p:spTgt spid="7"/>
                                        </p:tgtEl>
                                        <p:attrNameLst>
                                          <p:attrName>ppt_x</p:attrName>
                                          <p:attrName>ppt_y</p:attrName>
                                        </p:attrNameLst>
                                      </p:cBhvr>
                                    </p:animMotion>
                                  </p:childTnLst>
                                </p:cTn>
                              </p:par>
                            </p:childTnLst>
                          </p:cTn>
                        </p:par>
                        <p:par>
                          <p:cTn id="52" fill="hold">
                            <p:stCondLst>
                              <p:cond delay="17250"/>
                            </p:stCondLst>
                            <p:childTnLst>
                              <p:par>
                                <p:cTn id="53" presetID="0" presetClass="path" presetSubtype="0" accel="50000" decel="50000" fill="hold" grpId="1" nodeType="afterEffect">
                                  <p:stCondLst>
                                    <p:cond delay="1000"/>
                                  </p:stCondLst>
                                  <p:childTnLst>
                                    <p:animMotion origin="layout" path="M 0 0 L 0 0 C -0.02383 0.00254 -0.04779 0.00115 -0.07136 0.0081 C -0.08907 0.01342 -0.13139 0.03078 -0.15665 0.05162 C -0.1698 0.0625 -0.18282 0.07384 -0.19597 0.08495 C -0.20066 0.09328 -0.20547 0.10139 -0.21003 0.10995 C -0.21081 0.11134 -0.21146 0.11296 -0.21198 0.11481 C -0.21433 0.12476 -0.21628 0.13472 -0.21849 0.1449 C -0.21902 0.15277 -0.22045 0.19143 -0.225 0.20324 C -0.22709 0.20833 -0.23073 0.21064 -0.23347 0.21481 C -0.2448 0.23148 -0.21823 0.20972 -0.25977 0.23148 C -0.28737 0.24583 -0.23386 0.22476 -0.30378 0.24652 C -0.30639 0.24722 -0.30873 0.2493 -0.31133 0.24976 C -0.32344 0.25254 -0.33568 0.25393 -0.34779 0.25648 C -0.38516 0.26389 -0.35704 0.25972 -0.38256 0.26319 C -0.39662 0.27037 -0.41081 0.27685 -0.42474 0.28472 C -0.42696 0.28611 -0.4625 0.30208 -0.4754 0.31805 C -0.47644 0.31944 -0.47709 0.32152 -0.47813 0.32314 C -0.48594 0.33472 -0.47553 0.31689 -0.48373 0.33148 C -0.48412 0.3331 -0.48464 0.33472 -0.48464 0.33634 C -0.48464 0.34097 -0.48425 0.34537 -0.48373 0.34976 C -0.4836 0.35139 -0.48347 0.35347 -0.48282 0.35486 C -0.48217 0.35625 -0.48099 0.35717 -0.48008 0.3581 C -0.47878 0.35926 -0.47748 0.36041 -0.47631 0.36134 L -0.47435 0.36319 " pathEditMode="relative" ptsTypes="AAAAAAAAAAAAAAAAAAAAAAAAA">
                                      <p:cBhvr>
                                        <p:cTn id="54" dur="2000" fill="hold"/>
                                        <p:tgtEl>
                                          <p:spTgt spid="9"/>
                                        </p:tgtEl>
                                        <p:attrNameLst>
                                          <p:attrName>ppt_x</p:attrName>
                                          <p:attrName>ppt_y</p:attrName>
                                        </p:attrNameLst>
                                      </p:cBhvr>
                                    </p:animMotion>
                                  </p:childTnLst>
                                </p:cTn>
                              </p:par>
                            </p:childTnLst>
                          </p:cTn>
                        </p:par>
                        <p:par>
                          <p:cTn id="55" fill="hold">
                            <p:stCondLst>
                              <p:cond delay="20250"/>
                            </p:stCondLst>
                            <p:childTnLst>
                              <p:par>
                                <p:cTn id="56" presetID="0" presetClass="path" presetSubtype="0" accel="50000" decel="50000" fill="hold" grpId="1" nodeType="afterEffect">
                                  <p:stCondLst>
                                    <p:cond delay="1000"/>
                                  </p:stCondLst>
                                  <p:childTnLst>
                                    <p:animMotion origin="layout" path="M 3.54167E-6 0.01135 L 3.54167E-6 0.01158 C 0.00364 0.0213 0.00651 0.03241 0.01119 0.04121 C 0.0332 0.08311 0.04856 0.10973 0.07395 0.13797 C 0.09218 0.15811 0.08854 0.15533 0.10208 0.16135 C 0.10534 0.19005 0.10208 0.15811 0.10208 0.22801 C 0.10208 0.24399 0.10286 0.26019 0.10312 0.27616 C 0.10312 0.27894 0.10312 0.28172 0.10312 0.28473 " pathEditMode="relative" rAng="0" ptsTypes="AAAAAAAA">
                                      <p:cBhvr>
                                        <p:cTn id="57" dur="2000" fill="hold"/>
                                        <p:tgtEl>
                                          <p:spTgt spid="6"/>
                                        </p:tgtEl>
                                        <p:attrNameLst>
                                          <p:attrName>ppt_x</p:attrName>
                                          <p:attrName>ppt_y</p:attrName>
                                        </p:attrNameLst>
                                      </p:cBhvr>
                                      <p:rCtr x="5169" y="13657"/>
                                    </p:animMotion>
                                  </p:childTnLst>
                                </p:cTn>
                              </p:par>
                            </p:childTnLst>
                          </p:cTn>
                        </p:par>
                        <p:par>
                          <p:cTn id="58" fill="hold">
                            <p:stCondLst>
                              <p:cond delay="23250"/>
                            </p:stCondLst>
                            <p:childTnLst>
                              <p:par>
                                <p:cTn id="59" presetID="0" presetClass="path" presetSubtype="0" accel="50000" decel="50000" fill="hold" grpId="1" nodeType="afterEffect">
                                  <p:stCondLst>
                                    <p:cond delay="1000"/>
                                  </p:stCondLst>
                                  <p:childTnLst>
                                    <p:animMotion origin="layout" path="M 0 0 L 0 0 C 0.00273 0.00277 0.00586 0.00486 0.00833 0.00833 C 0.01523 0.01736 0.02734 0.03981 0.03177 0.05162 C 0.03398 0.05717 0.0349 0.06388 0.03646 0.0699 C 0.03711 0.07546 0.03841 0.08078 0.03841 0.08657 C 0.03841 0.09814 0.03672 0.12013 0.03464 0.13333 C 0.03425 0.13611 0.03333 0.13888 0.03281 0.14166 C 0.03307 0.15162 0.03294 0.16157 0.03372 0.17152 C 0.03412 0.17754 0.03646 0.17916 0.03841 0.18333 C 0.03984 0.18634 0.04023 0.18819 0.04128 0.19166 " pathEditMode="relative" ptsTypes="AAAAAAAAAAA">
                                      <p:cBhvr>
                                        <p:cTn id="60" dur="2000" fill="hold"/>
                                        <p:tgtEl>
                                          <p:spTgt spid="8"/>
                                        </p:tgtEl>
                                        <p:attrNameLst>
                                          <p:attrName>ppt_x</p:attrName>
                                          <p:attrName>ppt_y</p:attrName>
                                        </p:attrNameLst>
                                      </p:cBhvr>
                                    </p:animMotion>
                                  </p:childTnLst>
                                </p:cTn>
                              </p:par>
                            </p:childTnLst>
                          </p:cTn>
                        </p:par>
                        <p:par>
                          <p:cTn id="61" fill="hold">
                            <p:stCondLst>
                              <p:cond delay="26250"/>
                            </p:stCondLst>
                            <p:childTnLst>
                              <p:par>
                                <p:cTn id="62" presetID="0" presetClass="path" presetSubtype="0" accel="50000" decel="50000" fill="hold" grpId="1" nodeType="afterEffect">
                                  <p:stCondLst>
                                    <p:cond delay="1000"/>
                                  </p:stCondLst>
                                  <p:childTnLst>
                                    <p:animMotion origin="layout" path="M 0 0 L 0 0 C 0.00274 0.0044 0.00573 0.00857 0.00833 0.0132 C 0.00977 0.01574 0.01068 0.01898 0.01211 0.02153 C 0.01328 0.02361 0.01458 0.025 0.01589 0.02662 C 0.01862 0.03009 0.02136 0.0338 0.02435 0.03657 C 0.0332 0.04491 0.04258 0.04699 0.05248 0.05 C 0.08555 0.05972 0.06745 0.05463 0.10677 0.06482 C 0.11654 0.07107 0.12669 0.07523 0.13581 0.08333 C 0.15 0.0956 0.17162 0.11898 0.18268 0.14329 C 0.18685 0.15232 0.18998 0.16296 0.1931 0.17338 C 0.19466 0.17847 0.1957 0.18426 0.19675 0.19005 C 0.19727 0.19213 0.19649 0.19607 0.19779 0.19653 C 0.20781 0.20093 0.21836 0.2007 0.22865 0.20324 C 0.2431 0.20695 0.25742 0.21088 0.27175 0.21505 C 0.30365 0.22431 0.22852 0.2125 0.3168 0.22824 C 0.34401 0.2331 0.38945 0.23449 0.41615 0.23657 C 0.42643 0.2375 0.43672 0.23889 0.44714 0.24005 C 0.48581 0.24977 0.43841 0.2382 0.54831 0.24676 C 0.553 0.24699 0.55768 0.24861 0.56237 0.25 C 0.5694 0.25208 0.58047 0.25556 0.58763 0.25995 C 0.59063 0.26181 0.59323 0.26458 0.59609 0.26667 C 0.59857 0.26852 0.60117 0.26991 0.60365 0.27176 C 0.60456 0.27384 0.60534 0.27639 0.60638 0.27824 C 0.60781 0.28079 0.6099 0.28218 0.61107 0.28495 C 0.6125 0.28843 0.61302 0.29282 0.61393 0.29676 C 0.61563 0.3206 0.6155 0.3132 0.61393 0.35 C 0.61393 0.35116 0.61328 0.35232 0.61302 0.35347 " pathEditMode="relative" ptsTypes="AAAAAAAAAAAAAAAAAAAAAAAAAAAA">
                                      <p:cBhvr>
                                        <p:cTn id="63" dur="2000" fill="hold"/>
                                        <p:tgtEl>
                                          <p:spTgt spid="5"/>
                                        </p:tgtEl>
                                        <p:attrNameLst>
                                          <p:attrName>ppt_x</p:attrName>
                                          <p:attrName>ppt_y</p:attrName>
                                        </p:attrNameLst>
                                      </p:cBhvr>
                                    </p:animMotion>
                                  </p:childTnLst>
                                </p:cTn>
                              </p:par>
                            </p:childTnLst>
                          </p:cTn>
                        </p:par>
                        <p:par>
                          <p:cTn id="64" fill="hold">
                            <p:stCondLst>
                              <p:cond delay="29250"/>
                            </p:stCondLst>
                            <p:childTnLst>
                              <p:par>
                                <p:cTn id="65" presetID="0" presetClass="path" presetSubtype="0" accel="50000" decel="50000" fill="hold" grpId="1" nodeType="afterEffect">
                                  <p:stCondLst>
                                    <p:cond delay="1000"/>
                                  </p:stCondLst>
                                  <p:childTnLst>
                                    <p:animMotion origin="layout" path="M 0.00911 -0.00324 L 0.00911 -0.00301 C 0.01341 -0.0007 0.0181 0.00116 0.02213 0.00486 C 0.02565 0.00833 0.03997 0.02893 0.04284 0.03495 C 0.04492 0.03935 0.04596 0.04491 0.04752 0.05 C 0.04817 0.05949 0.04882 0.06875 0.04935 0.07824 C 0.05039 0.09491 0.05104 0.11157 0.05221 0.12824 C 0.05234 0.13009 0.05247 0.13194 0.05312 0.13333 C 0.05807 0.14259 0.06367 0.15116 0.06901 0.15995 C 0.07083 0.16296 0.07474 0.16829 0.07474 0.16852 C 0.07526 0.17222 0.0763 0.17592 0.07656 0.17986 C 0.07721 0.19051 0.0763 0.20116 0.07747 0.21157 C 0.0789 0.22407 0.08151 0.21782 0.08307 0.22662 L 0.08411 0.23171 " pathEditMode="relative" rAng="0" ptsTypes="AAAAAAAAAAAAAA">
                                      <p:cBhvr>
                                        <p:cTn id="66" dur="2000" fill="hold"/>
                                        <p:tgtEl>
                                          <p:spTgt spid="10"/>
                                        </p:tgtEl>
                                        <p:attrNameLst>
                                          <p:attrName>ppt_x</p:attrName>
                                          <p:attrName>ppt_y</p:attrName>
                                        </p:attrNameLst>
                                      </p:cBhvr>
                                      <p:rCtr x="3750" y="1173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5" grpId="1"/>
      <p:bldP spid="6" grpId="0"/>
      <p:bldP spid="6" grpId="1"/>
      <p:bldP spid="7" grpId="0"/>
      <p:bldP spid="7" grpId="1"/>
      <p:bldP spid="8" grpId="0"/>
      <p:bldP spid="8" grpId="1"/>
      <p:bldP spid="9" grpId="0"/>
      <p:bldP spid="9" grpId="1"/>
      <p:bldP spid="10" grpId="0"/>
      <p:bldP spid="1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Πίνακας 5"/>
          <p:cNvGraphicFramePr>
            <a:graphicFrameLocks noGrp="1"/>
          </p:cNvGraphicFramePr>
          <p:nvPr>
            <p:extLst>
              <p:ext uri="{D42A27DB-BD31-4B8C-83A1-F6EECF244321}">
                <p14:modId xmlns:p14="http://schemas.microsoft.com/office/powerpoint/2010/main" val="4189788474"/>
              </p:ext>
            </p:extLst>
          </p:nvPr>
        </p:nvGraphicFramePr>
        <p:xfrm>
          <a:off x="1525345" y="1779798"/>
          <a:ext cx="9070430" cy="3531472"/>
        </p:xfrm>
        <a:graphic>
          <a:graphicData uri="http://schemas.openxmlformats.org/drawingml/2006/table">
            <a:tbl>
              <a:tblPr firstRow="1" firstCol="1" bandRow="1"/>
              <a:tblGrid>
                <a:gridCol w="1511009">
                  <a:extLst>
                    <a:ext uri="{9D8B030D-6E8A-4147-A177-3AD203B41FA5}">
                      <a16:colId xmlns:a16="http://schemas.microsoft.com/office/drawing/2014/main" val="958175693"/>
                    </a:ext>
                  </a:extLst>
                </a:gridCol>
                <a:gridCol w="1511009">
                  <a:extLst>
                    <a:ext uri="{9D8B030D-6E8A-4147-A177-3AD203B41FA5}">
                      <a16:colId xmlns:a16="http://schemas.microsoft.com/office/drawing/2014/main" val="1792601291"/>
                    </a:ext>
                  </a:extLst>
                </a:gridCol>
                <a:gridCol w="1512103">
                  <a:extLst>
                    <a:ext uri="{9D8B030D-6E8A-4147-A177-3AD203B41FA5}">
                      <a16:colId xmlns:a16="http://schemas.microsoft.com/office/drawing/2014/main" val="1439072876"/>
                    </a:ext>
                  </a:extLst>
                </a:gridCol>
                <a:gridCol w="1512103">
                  <a:extLst>
                    <a:ext uri="{9D8B030D-6E8A-4147-A177-3AD203B41FA5}">
                      <a16:colId xmlns:a16="http://schemas.microsoft.com/office/drawing/2014/main" val="316297681"/>
                    </a:ext>
                  </a:extLst>
                </a:gridCol>
                <a:gridCol w="1512103">
                  <a:extLst>
                    <a:ext uri="{9D8B030D-6E8A-4147-A177-3AD203B41FA5}">
                      <a16:colId xmlns:a16="http://schemas.microsoft.com/office/drawing/2014/main" val="3061835957"/>
                    </a:ext>
                  </a:extLst>
                </a:gridCol>
                <a:gridCol w="1512103">
                  <a:extLst>
                    <a:ext uri="{9D8B030D-6E8A-4147-A177-3AD203B41FA5}">
                      <a16:colId xmlns:a16="http://schemas.microsoft.com/office/drawing/2014/main" val="2893047246"/>
                    </a:ext>
                  </a:extLst>
                </a:gridCol>
              </a:tblGrid>
              <a:tr h="504496">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34901"/>
                  </a:ext>
                </a:extLst>
              </a:tr>
              <a:tr h="504496">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4263394"/>
                  </a:ext>
                </a:extLst>
              </a:tr>
              <a:tr h="504496">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131582"/>
                  </a:ext>
                </a:extLst>
              </a:tr>
              <a:tr h="504496">
                <a:tc>
                  <a:txBody>
                    <a:bodyPr/>
                    <a:lstStyle/>
                    <a:p>
                      <a:pPr>
                        <a:lnSpc>
                          <a:spcPct val="107000"/>
                        </a:lnSpc>
                        <a:spcAft>
                          <a:spcPts val="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1365950"/>
                  </a:ext>
                </a:extLst>
              </a:tr>
              <a:tr h="504496">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674716"/>
                  </a:ext>
                </a:extLst>
              </a:tr>
              <a:tr h="504496">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0279932"/>
                  </a:ext>
                </a:extLst>
              </a:tr>
              <a:tr h="504496">
                <a:tc>
                  <a:txBody>
                    <a:bodyPr/>
                    <a:lstStyle/>
                    <a:p>
                      <a:pPr>
                        <a:lnSpc>
                          <a:spcPct val="107000"/>
                        </a:lnSpc>
                        <a:spcAft>
                          <a:spcPts val="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816771"/>
                  </a:ext>
                </a:extLst>
              </a:tr>
            </a:tbl>
          </a:graphicData>
        </a:graphic>
      </p:graphicFrame>
      <p:sp>
        <p:nvSpPr>
          <p:cNvPr id="7" name="TextBox 6"/>
          <p:cNvSpPr txBox="1"/>
          <p:nvPr/>
        </p:nvSpPr>
        <p:spPr>
          <a:xfrm>
            <a:off x="503664" y="336332"/>
            <a:ext cx="11069056" cy="523220"/>
          </a:xfrm>
          <a:prstGeom prst="rect">
            <a:avLst/>
          </a:prstGeom>
          <a:noFill/>
        </p:spPr>
        <p:txBody>
          <a:bodyPr wrap="none" rtlCol="0">
            <a:spAutoFit/>
          </a:bodyPr>
          <a:lstStyle/>
          <a:p>
            <a:r>
              <a:rPr lang="el-GR" sz="2800" dirty="0">
                <a:latin typeface="IEP Sans" panose="02000503040000020004" pitchFamily="50" charset="-95"/>
              </a:rPr>
              <a:t>Τοποθετώ τους αριθμούς στον πίνακα και μετά τους βάζω στη σειρά</a:t>
            </a:r>
          </a:p>
        </p:txBody>
      </p:sp>
      <p:sp>
        <p:nvSpPr>
          <p:cNvPr id="8" name="TextBox 7"/>
          <p:cNvSpPr txBox="1"/>
          <p:nvPr/>
        </p:nvSpPr>
        <p:spPr>
          <a:xfrm>
            <a:off x="759825" y="1166650"/>
            <a:ext cx="1486304" cy="523220"/>
          </a:xfrm>
          <a:prstGeom prst="rect">
            <a:avLst/>
          </a:prstGeom>
          <a:noFill/>
        </p:spPr>
        <p:txBody>
          <a:bodyPr wrap="none" rtlCol="0">
            <a:spAutoFit/>
          </a:bodyPr>
          <a:lstStyle/>
          <a:p>
            <a:r>
              <a:rPr lang="en-US" sz="2800" dirty="0">
                <a:solidFill>
                  <a:srgbClr val="FF0000"/>
                </a:solidFill>
                <a:latin typeface="IEP Sans" panose="02000503040000020004" pitchFamily="50" charset="-95"/>
              </a:rPr>
              <a:t>456.156</a:t>
            </a:r>
            <a:endParaRPr lang="el-GR" sz="2800" dirty="0">
              <a:solidFill>
                <a:srgbClr val="FF0000"/>
              </a:solidFill>
              <a:latin typeface="IEP Sans" panose="02000503040000020004" pitchFamily="50" charset="-95"/>
            </a:endParaRPr>
          </a:p>
        </p:txBody>
      </p:sp>
      <p:sp>
        <p:nvSpPr>
          <p:cNvPr id="9" name="TextBox 8"/>
          <p:cNvSpPr txBox="1"/>
          <p:nvPr/>
        </p:nvSpPr>
        <p:spPr>
          <a:xfrm>
            <a:off x="2597595" y="1166652"/>
            <a:ext cx="1486304" cy="523220"/>
          </a:xfrm>
          <a:prstGeom prst="rect">
            <a:avLst/>
          </a:prstGeom>
          <a:noFill/>
        </p:spPr>
        <p:txBody>
          <a:bodyPr wrap="none" rtlCol="0">
            <a:spAutoFit/>
          </a:bodyPr>
          <a:lstStyle/>
          <a:p>
            <a:r>
              <a:rPr lang="en-US" sz="2800" dirty="0">
                <a:solidFill>
                  <a:srgbClr val="00B050"/>
                </a:solidFill>
                <a:latin typeface="IEP Sans" panose="02000503040000020004" pitchFamily="50" charset="-95"/>
              </a:rPr>
              <a:t>258.193</a:t>
            </a:r>
            <a:endParaRPr lang="el-GR" sz="2800" dirty="0">
              <a:solidFill>
                <a:srgbClr val="00B050"/>
              </a:solidFill>
              <a:latin typeface="IEP Sans" panose="02000503040000020004" pitchFamily="50" charset="-95"/>
            </a:endParaRPr>
          </a:p>
        </p:txBody>
      </p:sp>
      <p:sp>
        <p:nvSpPr>
          <p:cNvPr id="10" name="TextBox 9"/>
          <p:cNvSpPr txBox="1"/>
          <p:nvPr/>
        </p:nvSpPr>
        <p:spPr>
          <a:xfrm>
            <a:off x="4435365" y="1166650"/>
            <a:ext cx="1486304" cy="523220"/>
          </a:xfrm>
          <a:prstGeom prst="rect">
            <a:avLst/>
          </a:prstGeom>
          <a:noFill/>
        </p:spPr>
        <p:txBody>
          <a:bodyPr wrap="none" rtlCol="0">
            <a:spAutoFit/>
          </a:bodyPr>
          <a:lstStyle/>
          <a:p>
            <a:r>
              <a:rPr lang="en-US" sz="2800" dirty="0">
                <a:solidFill>
                  <a:srgbClr val="0070C0"/>
                </a:solidFill>
                <a:latin typeface="IEP Sans" panose="02000503040000020004" pitchFamily="50" charset="-95"/>
              </a:rPr>
              <a:t>489.987</a:t>
            </a:r>
            <a:endParaRPr lang="el-GR" sz="2800" dirty="0">
              <a:solidFill>
                <a:srgbClr val="0070C0"/>
              </a:solidFill>
              <a:latin typeface="IEP Sans" panose="02000503040000020004" pitchFamily="50" charset="-95"/>
            </a:endParaRPr>
          </a:p>
        </p:txBody>
      </p:sp>
      <p:sp>
        <p:nvSpPr>
          <p:cNvPr id="11" name="TextBox 10"/>
          <p:cNvSpPr txBox="1"/>
          <p:nvPr/>
        </p:nvSpPr>
        <p:spPr>
          <a:xfrm>
            <a:off x="6273135" y="1166650"/>
            <a:ext cx="1486304" cy="523220"/>
          </a:xfrm>
          <a:prstGeom prst="rect">
            <a:avLst/>
          </a:prstGeom>
          <a:noFill/>
        </p:spPr>
        <p:txBody>
          <a:bodyPr wrap="none" rtlCol="0">
            <a:spAutoFit/>
          </a:bodyPr>
          <a:lstStyle/>
          <a:p>
            <a:r>
              <a:rPr lang="en-US" sz="2800" dirty="0">
                <a:solidFill>
                  <a:srgbClr val="7030A0"/>
                </a:solidFill>
                <a:latin typeface="IEP Sans" panose="02000503040000020004" pitchFamily="50" charset="-95"/>
              </a:rPr>
              <a:t>609.761</a:t>
            </a:r>
            <a:endParaRPr lang="el-GR" sz="2800" dirty="0">
              <a:solidFill>
                <a:srgbClr val="7030A0"/>
              </a:solidFill>
              <a:latin typeface="IEP Sans" panose="02000503040000020004" pitchFamily="50" charset="-95"/>
            </a:endParaRPr>
          </a:p>
        </p:txBody>
      </p:sp>
      <p:sp>
        <p:nvSpPr>
          <p:cNvPr id="12" name="TextBox 11"/>
          <p:cNvSpPr txBox="1"/>
          <p:nvPr/>
        </p:nvSpPr>
        <p:spPr>
          <a:xfrm>
            <a:off x="8110905" y="1166650"/>
            <a:ext cx="1486304" cy="523220"/>
          </a:xfrm>
          <a:prstGeom prst="rect">
            <a:avLst/>
          </a:prstGeom>
          <a:noFill/>
        </p:spPr>
        <p:txBody>
          <a:bodyPr wrap="none" rtlCol="0">
            <a:spAutoFit/>
          </a:bodyPr>
          <a:lstStyle/>
          <a:p>
            <a:r>
              <a:rPr lang="en-US" sz="2800" dirty="0">
                <a:solidFill>
                  <a:srgbClr val="002060"/>
                </a:solidFill>
                <a:latin typeface="IEP Sans" panose="02000503040000020004" pitchFamily="50" charset="-95"/>
              </a:rPr>
              <a:t>165.976</a:t>
            </a:r>
            <a:endParaRPr lang="el-GR" sz="2800" dirty="0">
              <a:solidFill>
                <a:srgbClr val="002060"/>
              </a:solidFill>
              <a:latin typeface="IEP Sans" panose="02000503040000020004" pitchFamily="50" charset="-95"/>
            </a:endParaRPr>
          </a:p>
        </p:txBody>
      </p:sp>
      <p:sp>
        <p:nvSpPr>
          <p:cNvPr id="13" name="TextBox 12"/>
          <p:cNvSpPr txBox="1"/>
          <p:nvPr/>
        </p:nvSpPr>
        <p:spPr>
          <a:xfrm>
            <a:off x="9948675" y="1166650"/>
            <a:ext cx="1486304" cy="523220"/>
          </a:xfrm>
          <a:prstGeom prst="rect">
            <a:avLst/>
          </a:prstGeom>
          <a:noFill/>
        </p:spPr>
        <p:txBody>
          <a:bodyPr wrap="none" rtlCol="0">
            <a:spAutoFit/>
          </a:bodyPr>
          <a:lstStyle/>
          <a:p>
            <a:r>
              <a:rPr lang="en-US" sz="2800" dirty="0">
                <a:solidFill>
                  <a:srgbClr val="C00000"/>
                </a:solidFill>
                <a:latin typeface="IEP Sans" panose="02000503040000020004" pitchFamily="50" charset="-95"/>
              </a:rPr>
              <a:t>698.981</a:t>
            </a:r>
            <a:endParaRPr lang="el-GR" sz="2800" dirty="0">
              <a:solidFill>
                <a:srgbClr val="C00000"/>
              </a:solidFill>
              <a:latin typeface="IEP Sans" panose="02000503040000020004" pitchFamily="50" charset="-95"/>
            </a:endParaRPr>
          </a:p>
        </p:txBody>
      </p:sp>
      <p:sp>
        <p:nvSpPr>
          <p:cNvPr id="14" name="TextBox 13"/>
          <p:cNvSpPr txBox="1"/>
          <p:nvPr/>
        </p:nvSpPr>
        <p:spPr>
          <a:xfrm>
            <a:off x="1887070" y="1779796"/>
            <a:ext cx="732893" cy="584775"/>
          </a:xfrm>
          <a:prstGeom prst="rect">
            <a:avLst/>
          </a:prstGeom>
          <a:noFill/>
        </p:spPr>
        <p:txBody>
          <a:bodyPr wrap="none" rtlCol="0">
            <a:spAutoFit/>
          </a:bodyPr>
          <a:lstStyle/>
          <a:p>
            <a:r>
              <a:rPr lang="el-GR" sz="3200" dirty="0">
                <a:solidFill>
                  <a:srgbClr val="C00000"/>
                </a:solidFill>
                <a:latin typeface="IEP Sans" panose="02000503040000020004" pitchFamily="50" charset="-95"/>
              </a:rPr>
              <a:t>ΕΧ</a:t>
            </a:r>
          </a:p>
        </p:txBody>
      </p:sp>
      <p:sp>
        <p:nvSpPr>
          <p:cNvPr id="15" name="TextBox 14"/>
          <p:cNvSpPr txBox="1"/>
          <p:nvPr/>
        </p:nvSpPr>
        <p:spPr>
          <a:xfrm>
            <a:off x="3363115" y="1779795"/>
            <a:ext cx="732893" cy="584775"/>
          </a:xfrm>
          <a:prstGeom prst="rect">
            <a:avLst/>
          </a:prstGeom>
          <a:noFill/>
        </p:spPr>
        <p:txBody>
          <a:bodyPr wrap="none" rtlCol="0">
            <a:spAutoFit/>
          </a:bodyPr>
          <a:lstStyle/>
          <a:p>
            <a:r>
              <a:rPr lang="el-GR" sz="3200" dirty="0">
                <a:solidFill>
                  <a:srgbClr val="7030A0"/>
                </a:solidFill>
                <a:latin typeface="IEP Sans" panose="02000503040000020004" pitchFamily="50" charset="-95"/>
              </a:rPr>
              <a:t>ΔΧ</a:t>
            </a:r>
          </a:p>
        </p:txBody>
      </p:sp>
      <p:sp>
        <p:nvSpPr>
          <p:cNvPr id="16" name="TextBox 15"/>
          <p:cNvSpPr txBox="1"/>
          <p:nvPr/>
        </p:nvSpPr>
        <p:spPr>
          <a:xfrm>
            <a:off x="5047537" y="1779794"/>
            <a:ext cx="458780" cy="584775"/>
          </a:xfrm>
          <a:prstGeom prst="rect">
            <a:avLst/>
          </a:prstGeom>
          <a:noFill/>
        </p:spPr>
        <p:txBody>
          <a:bodyPr wrap="none" rtlCol="0">
            <a:spAutoFit/>
          </a:bodyPr>
          <a:lstStyle/>
          <a:p>
            <a:r>
              <a:rPr lang="el-GR" sz="3200" dirty="0">
                <a:solidFill>
                  <a:srgbClr val="FF0000"/>
                </a:solidFill>
                <a:latin typeface="IEP Sans" panose="02000503040000020004" pitchFamily="50" charset="-95"/>
              </a:rPr>
              <a:t>Χ</a:t>
            </a:r>
          </a:p>
        </p:txBody>
      </p:sp>
      <p:sp>
        <p:nvSpPr>
          <p:cNvPr id="17" name="TextBox 16"/>
          <p:cNvSpPr txBox="1"/>
          <p:nvPr/>
        </p:nvSpPr>
        <p:spPr>
          <a:xfrm>
            <a:off x="6579875" y="1779793"/>
            <a:ext cx="458780" cy="584775"/>
          </a:xfrm>
          <a:prstGeom prst="rect">
            <a:avLst/>
          </a:prstGeom>
          <a:noFill/>
        </p:spPr>
        <p:txBody>
          <a:bodyPr wrap="none" rtlCol="0">
            <a:spAutoFit/>
          </a:bodyPr>
          <a:lstStyle/>
          <a:p>
            <a:r>
              <a:rPr lang="el-GR" sz="3200" dirty="0">
                <a:solidFill>
                  <a:srgbClr val="0070C0"/>
                </a:solidFill>
                <a:latin typeface="IEP Sans" panose="02000503040000020004" pitchFamily="50" charset="-95"/>
              </a:rPr>
              <a:t>Ε</a:t>
            </a:r>
          </a:p>
        </p:txBody>
      </p:sp>
      <p:sp>
        <p:nvSpPr>
          <p:cNvPr id="18" name="TextBox 17"/>
          <p:cNvSpPr txBox="1"/>
          <p:nvPr/>
        </p:nvSpPr>
        <p:spPr>
          <a:xfrm>
            <a:off x="8112213" y="1779792"/>
            <a:ext cx="458780" cy="584775"/>
          </a:xfrm>
          <a:prstGeom prst="rect">
            <a:avLst/>
          </a:prstGeom>
          <a:noFill/>
        </p:spPr>
        <p:txBody>
          <a:bodyPr wrap="none" rtlCol="0">
            <a:spAutoFit/>
          </a:bodyPr>
          <a:lstStyle/>
          <a:p>
            <a:r>
              <a:rPr lang="el-GR" sz="3200" dirty="0">
                <a:solidFill>
                  <a:srgbClr val="00B050"/>
                </a:solidFill>
                <a:latin typeface="IEP Sans" panose="02000503040000020004" pitchFamily="50" charset="-95"/>
              </a:rPr>
              <a:t>Δ</a:t>
            </a:r>
          </a:p>
        </p:txBody>
      </p:sp>
      <p:sp>
        <p:nvSpPr>
          <p:cNvPr id="19" name="TextBox 18"/>
          <p:cNvSpPr txBox="1"/>
          <p:nvPr/>
        </p:nvSpPr>
        <p:spPr>
          <a:xfrm>
            <a:off x="9522522" y="1779791"/>
            <a:ext cx="526106" cy="584775"/>
          </a:xfrm>
          <a:prstGeom prst="rect">
            <a:avLst/>
          </a:prstGeom>
          <a:noFill/>
        </p:spPr>
        <p:txBody>
          <a:bodyPr wrap="none" rtlCol="0">
            <a:spAutoFit/>
          </a:bodyPr>
          <a:lstStyle/>
          <a:p>
            <a:r>
              <a:rPr lang="el-GR" sz="3200" dirty="0">
                <a:solidFill>
                  <a:srgbClr val="FFC000"/>
                </a:solidFill>
                <a:latin typeface="IEP Sans" panose="02000503040000020004" pitchFamily="50" charset="-95"/>
              </a:rPr>
              <a:t>Μ</a:t>
            </a:r>
          </a:p>
        </p:txBody>
      </p:sp>
      <p:sp>
        <p:nvSpPr>
          <p:cNvPr id="20" name="TextBox 19"/>
          <p:cNvSpPr txBox="1"/>
          <p:nvPr/>
        </p:nvSpPr>
        <p:spPr>
          <a:xfrm>
            <a:off x="2018516" y="2238163"/>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4</a:t>
            </a:r>
            <a:endParaRPr lang="el-GR" sz="4000" dirty="0">
              <a:solidFill>
                <a:srgbClr val="FF0000"/>
              </a:solidFill>
              <a:latin typeface="IEP Sans" panose="02000503040000020004" pitchFamily="50" charset="-95"/>
            </a:endParaRPr>
          </a:p>
        </p:txBody>
      </p:sp>
      <p:sp>
        <p:nvSpPr>
          <p:cNvPr id="21" name="TextBox 20"/>
          <p:cNvSpPr txBox="1"/>
          <p:nvPr/>
        </p:nvSpPr>
        <p:spPr>
          <a:xfrm>
            <a:off x="3531659" y="2238163"/>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5</a:t>
            </a:r>
            <a:endParaRPr lang="el-GR" sz="4000" dirty="0">
              <a:solidFill>
                <a:srgbClr val="FF0000"/>
              </a:solidFill>
              <a:latin typeface="IEP Sans" panose="02000503040000020004" pitchFamily="50" charset="-95"/>
            </a:endParaRPr>
          </a:p>
        </p:txBody>
      </p:sp>
      <p:sp>
        <p:nvSpPr>
          <p:cNvPr id="22" name="TextBox 21"/>
          <p:cNvSpPr txBox="1"/>
          <p:nvPr/>
        </p:nvSpPr>
        <p:spPr>
          <a:xfrm>
            <a:off x="5055767" y="2223565"/>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6</a:t>
            </a:r>
            <a:endParaRPr lang="el-GR" sz="4000" dirty="0">
              <a:solidFill>
                <a:srgbClr val="FF0000"/>
              </a:solidFill>
              <a:latin typeface="IEP Sans" panose="02000503040000020004" pitchFamily="50" charset="-95"/>
            </a:endParaRPr>
          </a:p>
        </p:txBody>
      </p:sp>
      <p:sp>
        <p:nvSpPr>
          <p:cNvPr id="23" name="TextBox 22"/>
          <p:cNvSpPr txBox="1"/>
          <p:nvPr/>
        </p:nvSpPr>
        <p:spPr>
          <a:xfrm>
            <a:off x="6593717" y="2223565"/>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1</a:t>
            </a:r>
            <a:endParaRPr lang="el-GR" sz="4000" dirty="0">
              <a:solidFill>
                <a:srgbClr val="FF0000"/>
              </a:solidFill>
              <a:latin typeface="IEP Sans" panose="02000503040000020004" pitchFamily="50" charset="-95"/>
            </a:endParaRPr>
          </a:p>
        </p:txBody>
      </p:sp>
      <p:sp>
        <p:nvSpPr>
          <p:cNvPr id="24" name="TextBox 23"/>
          <p:cNvSpPr txBox="1"/>
          <p:nvPr/>
        </p:nvSpPr>
        <p:spPr>
          <a:xfrm>
            <a:off x="8099684" y="2223565"/>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5</a:t>
            </a:r>
            <a:endParaRPr lang="el-GR" sz="4000" dirty="0">
              <a:solidFill>
                <a:srgbClr val="FF0000"/>
              </a:solidFill>
              <a:latin typeface="IEP Sans" panose="02000503040000020004" pitchFamily="50" charset="-95"/>
            </a:endParaRPr>
          </a:p>
        </p:txBody>
      </p:sp>
      <p:sp>
        <p:nvSpPr>
          <p:cNvPr id="25" name="TextBox 24"/>
          <p:cNvSpPr txBox="1"/>
          <p:nvPr/>
        </p:nvSpPr>
        <p:spPr>
          <a:xfrm>
            <a:off x="9550575" y="2238163"/>
            <a:ext cx="470000" cy="707886"/>
          </a:xfrm>
          <a:prstGeom prst="rect">
            <a:avLst/>
          </a:prstGeom>
          <a:noFill/>
        </p:spPr>
        <p:txBody>
          <a:bodyPr wrap="none" rtlCol="0">
            <a:spAutoFit/>
          </a:bodyPr>
          <a:lstStyle/>
          <a:p>
            <a:r>
              <a:rPr lang="en-US" sz="4000" dirty="0">
                <a:solidFill>
                  <a:srgbClr val="FF0000"/>
                </a:solidFill>
                <a:latin typeface="IEP Sans" panose="02000503040000020004" pitchFamily="50" charset="-95"/>
              </a:rPr>
              <a:t>6</a:t>
            </a:r>
            <a:endParaRPr lang="el-GR" sz="4000" dirty="0">
              <a:solidFill>
                <a:srgbClr val="FF0000"/>
              </a:solidFill>
              <a:latin typeface="IEP Sans" panose="02000503040000020004" pitchFamily="50" charset="-95"/>
            </a:endParaRPr>
          </a:p>
        </p:txBody>
      </p:sp>
      <p:sp>
        <p:nvSpPr>
          <p:cNvPr id="26" name="TextBox 25"/>
          <p:cNvSpPr txBox="1"/>
          <p:nvPr/>
        </p:nvSpPr>
        <p:spPr>
          <a:xfrm>
            <a:off x="2010288" y="2776091"/>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2</a:t>
            </a:r>
            <a:endParaRPr lang="el-GR" sz="4000" dirty="0">
              <a:solidFill>
                <a:srgbClr val="00B050"/>
              </a:solidFill>
              <a:latin typeface="IEP Sans" panose="02000503040000020004" pitchFamily="50" charset="-95"/>
            </a:endParaRPr>
          </a:p>
        </p:txBody>
      </p:sp>
      <p:sp>
        <p:nvSpPr>
          <p:cNvPr id="27" name="TextBox 26"/>
          <p:cNvSpPr txBox="1"/>
          <p:nvPr/>
        </p:nvSpPr>
        <p:spPr>
          <a:xfrm>
            <a:off x="3545686" y="2770032"/>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5</a:t>
            </a:r>
            <a:endParaRPr lang="el-GR" sz="4000" dirty="0">
              <a:solidFill>
                <a:srgbClr val="00B050"/>
              </a:solidFill>
              <a:latin typeface="IEP Sans" panose="02000503040000020004" pitchFamily="50" charset="-95"/>
            </a:endParaRPr>
          </a:p>
        </p:txBody>
      </p:sp>
      <p:sp>
        <p:nvSpPr>
          <p:cNvPr id="28" name="TextBox 27"/>
          <p:cNvSpPr txBox="1"/>
          <p:nvPr/>
        </p:nvSpPr>
        <p:spPr>
          <a:xfrm>
            <a:off x="5041927" y="2770032"/>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8</a:t>
            </a:r>
            <a:endParaRPr lang="el-GR" sz="4000" dirty="0">
              <a:solidFill>
                <a:srgbClr val="00B050"/>
              </a:solidFill>
              <a:latin typeface="IEP Sans" panose="02000503040000020004" pitchFamily="50" charset="-95"/>
            </a:endParaRPr>
          </a:p>
        </p:txBody>
      </p:sp>
      <p:sp>
        <p:nvSpPr>
          <p:cNvPr id="29" name="TextBox 28"/>
          <p:cNvSpPr txBox="1"/>
          <p:nvPr/>
        </p:nvSpPr>
        <p:spPr>
          <a:xfrm>
            <a:off x="6592408" y="2759872"/>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1</a:t>
            </a:r>
            <a:endParaRPr lang="el-GR" sz="4000" dirty="0">
              <a:solidFill>
                <a:srgbClr val="00B050"/>
              </a:solidFill>
              <a:latin typeface="IEP Sans" panose="02000503040000020004" pitchFamily="50" charset="-95"/>
            </a:endParaRPr>
          </a:p>
        </p:txBody>
      </p:sp>
      <p:sp>
        <p:nvSpPr>
          <p:cNvPr id="30" name="TextBox 29"/>
          <p:cNvSpPr txBox="1"/>
          <p:nvPr/>
        </p:nvSpPr>
        <p:spPr>
          <a:xfrm>
            <a:off x="8106603" y="2756426"/>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9</a:t>
            </a:r>
            <a:endParaRPr lang="el-GR" sz="4000" dirty="0">
              <a:solidFill>
                <a:srgbClr val="00B050"/>
              </a:solidFill>
              <a:latin typeface="IEP Sans" panose="02000503040000020004" pitchFamily="50" charset="-95"/>
            </a:endParaRPr>
          </a:p>
        </p:txBody>
      </p:sp>
      <p:sp>
        <p:nvSpPr>
          <p:cNvPr id="31" name="TextBox 30"/>
          <p:cNvSpPr txBox="1"/>
          <p:nvPr/>
        </p:nvSpPr>
        <p:spPr>
          <a:xfrm>
            <a:off x="9550575" y="2750603"/>
            <a:ext cx="470000" cy="707886"/>
          </a:xfrm>
          <a:prstGeom prst="rect">
            <a:avLst/>
          </a:prstGeom>
          <a:noFill/>
        </p:spPr>
        <p:txBody>
          <a:bodyPr wrap="none" rtlCol="0">
            <a:spAutoFit/>
          </a:bodyPr>
          <a:lstStyle/>
          <a:p>
            <a:r>
              <a:rPr lang="en-US" sz="4000" dirty="0">
                <a:solidFill>
                  <a:srgbClr val="00B050"/>
                </a:solidFill>
                <a:latin typeface="IEP Sans" panose="02000503040000020004" pitchFamily="50" charset="-95"/>
              </a:rPr>
              <a:t>3</a:t>
            </a:r>
            <a:endParaRPr lang="el-GR" sz="4000" dirty="0">
              <a:solidFill>
                <a:srgbClr val="00B050"/>
              </a:solidFill>
              <a:latin typeface="IEP Sans" panose="02000503040000020004" pitchFamily="50" charset="-95"/>
            </a:endParaRPr>
          </a:p>
        </p:txBody>
      </p:sp>
      <p:sp>
        <p:nvSpPr>
          <p:cNvPr id="32" name="TextBox 31"/>
          <p:cNvSpPr txBox="1"/>
          <p:nvPr/>
        </p:nvSpPr>
        <p:spPr>
          <a:xfrm>
            <a:off x="2014041" y="3280878"/>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4</a:t>
            </a:r>
            <a:endParaRPr lang="el-GR" sz="4000" dirty="0">
              <a:solidFill>
                <a:srgbClr val="0070C0"/>
              </a:solidFill>
              <a:latin typeface="IEP Sans" panose="02000503040000020004" pitchFamily="50" charset="-95"/>
            </a:endParaRPr>
          </a:p>
        </p:txBody>
      </p:sp>
      <p:sp>
        <p:nvSpPr>
          <p:cNvPr id="33" name="TextBox 32"/>
          <p:cNvSpPr txBox="1"/>
          <p:nvPr/>
        </p:nvSpPr>
        <p:spPr>
          <a:xfrm>
            <a:off x="3527732" y="3280878"/>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8</a:t>
            </a:r>
            <a:endParaRPr lang="el-GR" sz="4000" dirty="0">
              <a:solidFill>
                <a:srgbClr val="0070C0"/>
              </a:solidFill>
              <a:latin typeface="IEP Sans" panose="02000503040000020004" pitchFamily="50" charset="-95"/>
            </a:endParaRPr>
          </a:p>
        </p:txBody>
      </p:sp>
      <p:sp>
        <p:nvSpPr>
          <p:cNvPr id="34" name="TextBox 33"/>
          <p:cNvSpPr txBox="1"/>
          <p:nvPr/>
        </p:nvSpPr>
        <p:spPr>
          <a:xfrm>
            <a:off x="5040618" y="3273734"/>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9</a:t>
            </a:r>
            <a:endParaRPr lang="el-GR" sz="4000" dirty="0">
              <a:solidFill>
                <a:srgbClr val="0070C0"/>
              </a:solidFill>
              <a:latin typeface="IEP Sans" panose="02000503040000020004" pitchFamily="50" charset="-95"/>
            </a:endParaRPr>
          </a:p>
        </p:txBody>
      </p:sp>
      <p:sp>
        <p:nvSpPr>
          <p:cNvPr id="35" name="TextBox 34"/>
          <p:cNvSpPr txBox="1"/>
          <p:nvPr/>
        </p:nvSpPr>
        <p:spPr>
          <a:xfrm>
            <a:off x="6603931" y="3272560"/>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9</a:t>
            </a:r>
            <a:endParaRPr lang="el-GR" sz="4000" dirty="0">
              <a:solidFill>
                <a:srgbClr val="0070C0"/>
              </a:solidFill>
              <a:latin typeface="IEP Sans" panose="02000503040000020004" pitchFamily="50" charset="-95"/>
            </a:endParaRPr>
          </a:p>
        </p:txBody>
      </p:sp>
      <p:sp>
        <p:nvSpPr>
          <p:cNvPr id="36" name="TextBox 35"/>
          <p:cNvSpPr txBox="1"/>
          <p:nvPr/>
        </p:nvSpPr>
        <p:spPr>
          <a:xfrm>
            <a:off x="8105294" y="3272560"/>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8</a:t>
            </a:r>
            <a:endParaRPr lang="el-GR" sz="4000" dirty="0">
              <a:solidFill>
                <a:srgbClr val="0070C0"/>
              </a:solidFill>
              <a:latin typeface="IEP Sans" panose="02000503040000020004" pitchFamily="50" charset="-95"/>
            </a:endParaRPr>
          </a:p>
        </p:txBody>
      </p:sp>
      <p:sp>
        <p:nvSpPr>
          <p:cNvPr id="37" name="TextBox 36"/>
          <p:cNvSpPr txBox="1"/>
          <p:nvPr/>
        </p:nvSpPr>
        <p:spPr>
          <a:xfrm>
            <a:off x="9555311" y="3255031"/>
            <a:ext cx="470000" cy="707886"/>
          </a:xfrm>
          <a:prstGeom prst="rect">
            <a:avLst/>
          </a:prstGeom>
          <a:noFill/>
        </p:spPr>
        <p:txBody>
          <a:bodyPr wrap="none" rtlCol="0">
            <a:spAutoFit/>
          </a:bodyPr>
          <a:lstStyle/>
          <a:p>
            <a:r>
              <a:rPr lang="en-US" sz="4000" dirty="0">
                <a:solidFill>
                  <a:srgbClr val="0070C0"/>
                </a:solidFill>
                <a:latin typeface="IEP Sans" panose="02000503040000020004" pitchFamily="50" charset="-95"/>
              </a:rPr>
              <a:t>7</a:t>
            </a:r>
            <a:endParaRPr lang="el-GR" sz="4000" dirty="0">
              <a:solidFill>
                <a:srgbClr val="0070C0"/>
              </a:solidFill>
              <a:latin typeface="IEP Sans" panose="02000503040000020004" pitchFamily="50" charset="-95"/>
            </a:endParaRPr>
          </a:p>
        </p:txBody>
      </p:sp>
      <p:sp>
        <p:nvSpPr>
          <p:cNvPr id="38" name="TextBox 37"/>
          <p:cNvSpPr txBox="1"/>
          <p:nvPr/>
        </p:nvSpPr>
        <p:spPr>
          <a:xfrm>
            <a:off x="2017794" y="3785665"/>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6</a:t>
            </a:r>
            <a:endParaRPr lang="el-GR" sz="4000" dirty="0">
              <a:solidFill>
                <a:srgbClr val="7030A0"/>
              </a:solidFill>
              <a:latin typeface="IEP Sans" panose="02000503040000020004" pitchFamily="50" charset="-95"/>
            </a:endParaRPr>
          </a:p>
        </p:txBody>
      </p:sp>
      <p:sp>
        <p:nvSpPr>
          <p:cNvPr id="39" name="TextBox 38"/>
          <p:cNvSpPr txBox="1"/>
          <p:nvPr/>
        </p:nvSpPr>
        <p:spPr>
          <a:xfrm>
            <a:off x="3508973" y="3766478"/>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0</a:t>
            </a:r>
            <a:endParaRPr lang="el-GR" sz="4000" dirty="0">
              <a:solidFill>
                <a:srgbClr val="7030A0"/>
              </a:solidFill>
              <a:latin typeface="IEP Sans" panose="02000503040000020004" pitchFamily="50" charset="-95"/>
            </a:endParaRPr>
          </a:p>
        </p:txBody>
      </p:sp>
      <p:sp>
        <p:nvSpPr>
          <p:cNvPr id="40" name="TextBox 39"/>
          <p:cNvSpPr txBox="1"/>
          <p:nvPr/>
        </p:nvSpPr>
        <p:spPr>
          <a:xfrm>
            <a:off x="5034216" y="3757880"/>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9</a:t>
            </a:r>
            <a:endParaRPr lang="el-GR" sz="4000" dirty="0">
              <a:solidFill>
                <a:srgbClr val="7030A0"/>
              </a:solidFill>
              <a:latin typeface="IEP Sans" panose="02000503040000020004" pitchFamily="50" charset="-95"/>
            </a:endParaRPr>
          </a:p>
        </p:txBody>
      </p:sp>
      <p:sp>
        <p:nvSpPr>
          <p:cNvPr id="41" name="TextBox 40"/>
          <p:cNvSpPr txBox="1"/>
          <p:nvPr/>
        </p:nvSpPr>
        <p:spPr>
          <a:xfrm>
            <a:off x="6599419" y="3766478"/>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7</a:t>
            </a:r>
            <a:endParaRPr lang="el-GR" sz="4000" dirty="0">
              <a:solidFill>
                <a:srgbClr val="7030A0"/>
              </a:solidFill>
              <a:latin typeface="IEP Sans" panose="02000503040000020004" pitchFamily="50" charset="-95"/>
            </a:endParaRPr>
          </a:p>
        </p:txBody>
      </p:sp>
      <p:sp>
        <p:nvSpPr>
          <p:cNvPr id="42" name="TextBox 41"/>
          <p:cNvSpPr txBox="1"/>
          <p:nvPr/>
        </p:nvSpPr>
        <p:spPr>
          <a:xfrm>
            <a:off x="8106603" y="3757880"/>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6</a:t>
            </a:r>
            <a:endParaRPr lang="el-GR" sz="4000" dirty="0">
              <a:solidFill>
                <a:srgbClr val="7030A0"/>
              </a:solidFill>
              <a:latin typeface="IEP Sans" panose="02000503040000020004" pitchFamily="50" charset="-95"/>
            </a:endParaRPr>
          </a:p>
        </p:txBody>
      </p:sp>
      <p:sp>
        <p:nvSpPr>
          <p:cNvPr id="43" name="TextBox 42"/>
          <p:cNvSpPr txBox="1"/>
          <p:nvPr/>
        </p:nvSpPr>
        <p:spPr>
          <a:xfrm>
            <a:off x="9560047" y="3757880"/>
            <a:ext cx="470000" cy="707886"/>
          </a:xfrm>
          <a:prstGeom prst="rect">
            <a:avLst/>
          </a:prstGeom>
          <a:noFill/>
        </p:spPr>
        <p:txBody>
          <a:bodyPr wrap="none" rtlCol="0">
            <a:spAutoFit/>
          </a:bodyPr>
          <a:lstStyle/>
          <a:p>
            <a:r>
              <a:rPr lang="en-US" sz="4000" dirty="0">
                <a:solidFill>
                  <a:srgbClr val="7030A0"/>
                </a:solidFill>
                <a:latin typeface="IEP Sans" panose="02000503040000020004" pitchFamily="50" charset="-95"/>
              </a:rPr>
              <a:t>1</a:t>
            </a:r>
            <a:endParaRPr lang="el-GR" sz="4000" dirty="0">
              <a:solidFill>
                <a:srgbClr val="7030A0"/>
              </a:solidFill>
              <a:latin typeface="IEP Sans" panose="02000503040000020004" pitchFamily="50" charset="-95"/>
            </a:endParaRPr>
          </a:p>
        </p:txBody>
      </p:sp>
      <p:sp>
        <p:nvSpPr>
          <p:cNvPr id="44" name="TextBox 43"/>
          <p:cNvSpPr txBox="1"/>
          <p:nvPr/>
        </p:nvSpPr>
        <p:spPr>
          <a:xfrm>
            <a:off x="2017794" y="4267450"/>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1</a:t>
            </a:r>
            <a:endParaRPr lang="el-GR" sz="4000" dirty="0">
              <a:solidFill>
                <a:srgbClr val="002060"/>
              </a:solidFill>
              <a:latin typeface="IEP Sans" panose="02000503040000020004" pitchFamily="50" charset="-95"/>
            </a:endParaRPr>
          </a:p>
        </p:txBody>
      </p:sp>
      <p:sp>
        <p:nvSpPr>
          <p:cNvPr id="45" name="TextBox 44"/>
          <p:cNvSpPr txBox="1"/>
          <p:nvPr/>
        </p:nvSpPr>
        <p:spPr>
          <a:xfrm>
            <a:off x="3471238" y="4251039"/>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6</a:t>
            </a:r>
            <a:endParaRPr lang="el-GR" sz="4000" dirty="0">
              <a:solidFill>
                <a:srgbClr val="002060"/>
              </a:solidFill>
              <a:latin typeface="IEP Sans" panose="02000503040000020004" pitchFamily="50" charset="-95"/>
            </a:endParaRPr>
          </a:p>
        </p:txBody>
      </p:sp>
      <p:sp>
        <p:nvSpPr>
          <p:cNvPr id="46" name="TextBox 45"/>
          <p:cNvSpPr txBox="1"/>
          <p:nvPr/>
        </p:nvSpPr>
        <p:spPr>
          <a:xfrm>
            <a:off x="5040618" y="4255571"/>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5</a:t>
            </a:r>
            <a:endParaRPr lang="el-GR" sz="4000" dirty="0">
              <a:solidFill>
                <a:srgbClr val="002060"/>
              </a:solidFill>
              <a:latin typeface="IEP Sans" panose="02000503040000020004" pitchFamily="50" charset="-95"/>
            </a:endParaRPr>
          </a:p>
        </p:txBody>
      </p:sp>
      <p:sp>
        <p:nvSpPr>
          <p:cNvPr id="47" name="TextBox 46"/>
          <p:cNvSpPr txBox="1"/>
          <p:nvPr/>
        </p:nvSpPr>
        <p:spPr>
          <a:xfrm>
            <a:off x="6561284" y="4267450"/>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9</a:t>
            </a:r>
            <a:endParaRPr lang="el-GR" sz="4000" dirty="0">
              <a:solidFill>
                <a:srgbClr val="002060"/>
              </a:solidFill>
              <a:latin typeface="IEP Sans" panose="02000503040000020004" pitchFamily="50" charset="-95"/>
            </a:endParaRPr>
          </a:p>
        </p:txBody>
      </p:sp>
      <p:sp>
        <p:nvSpPr>
          <p:cNvPr id="48" name="TextBox 47"/>
          <p:cNvSpPr txBox="1"/>
          <p:nvPr/>
        </p:nvSpPr>
        <p:spPr>
          <a:xfrm>
            <a:off x="8106603" y="4266411"/>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7</a:t>
            </a:r>
            <a:endParaRPr lang="el-GR" sz="4000" dirty="0">
              <a:solidFill>
                <a:srgbClr val="002060"/>
              </a:solidFill>
              <a:latin typeface="IEP Sans" panose="02000503040000020004" pitchFamily="50" charset="-95"/>
            </a:endParaRPr>
          </a:p>
        </p:txBody>
      </p:sp>
      <p:sp>
        <p:nvSpPr>
          <p:cNvPr id="49" name="TextBox 48"/>
          <p:cNvSpPr txBox="1"/>
          <p:nvPr/>
        </p:nvSpPr>
        <p:spPr>
          <a:xfrm>
            <a:off x="9578628" y="4266411"/>
            <a:ext cx="470000" cy="707886"/>
          </a:xfrm>
          <a:prstGeom prst="rect">
            <a:avLst/>
          </a:prstGeom>
          <a:noFill/>
        </p:spPr>
        <p:txBody>
          <a:bodyPr wrap="none" rtlCol="0">
            <a:spAutoFit/>
          </a:bodyPr>
          <a:lstStyle/>
          <a:p>
            <a:r>
              <a:rPr lang="en-US" sz="4000" dirty="0">
                <a:solidFill>
                  <a:srgbClr val="002060"/>
                </a:solidFill>
                <a:latin typeface="IEP Sans" panose="02000503040000020004" pitchFamily="50" charset="-95"/>
              </a:rPr>
              <a:t>6</a:t>
            </a:r>
            <a:endParaRPr lang="el-GR" sz="4000" dirty="0">
              <a:solidFill>
                <a:srgbClr val="002060"/>
              </a:solidFill>
              <a:latin typeface="IEP Sans" panose="02000503040000020004" pitchFamily="50" charset="-95"/>
            </a:endParaRPr>
          </a:p>
        </p:txBody>
      </p:sp>
      <p:sp>
        <p:nvSpPr>
          <p:cNvPr id="50" name="TextBox 49"/>
          <p:cNvSpPr txBox="1"/>
          <p:nvPr/>
        </p:nvSpPr>
        <p:spPr>
          <a:xfrm>
            <a:off x="2024196" y="4749235"/>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6</a:t>
            </a:r>
          </a:p>
        </p:txBody>
      </p:sp>
      <p:sp>
        <p:nvSpPr>
          <p:cNvPr id="51" name="TextBox 50"/>
          <p:cNvSpPr txBox="1"/>
          <p:nvPr/>
        </p:nvSpPr>
        <p:spPr>
          <a:xfrm>
            <a:off x="3465665" y="4779557"/>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9</a:t>
            </a:r>
          </a:p>
        </p:txBody>
      </p:sp>
      <p:sp>
        <p:nvSpPr>
          <p:cNvPr id="52" name="TextBox 51"/>
          <p:cNvSpPr txBox="1"/>
          <p:nvPr/>
        </p:nvSpPr>
        <p:spPr>
          <a:xfrm>
            <a:off x="5047020" y="4749235"/>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8</a:t>
            </a:r>
          </a:p>
        </p:txBody>
      </p:sp>
      <p:sp>
        <p:nvSpPr>
          <p:cNvPr id="53" name="TextBox 52"/>
          <p:cNvSpPr txBox="1"/>
          <p:nvPr/>
        </p:nvSpPr>
        <p:spPr>
          <a:xfrm>
            <a:off x="6579313" y="4771351"/>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9</a:t>
            </a:r>
          </a:p>
        </p:txBody>
      </p:sp>
      <p:sp>
        <p:nvSpPr>
          <p:cNvPr id="54" name="TextBox 53"/>
          <p:cNvSpPr txBox="1"/>
          <p:nvPr/>
        </p:nvSpPr>
        <p:spPr>
          <a:xfrm>
            <a:off x="8075548" y="4760344"/>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8</a:t>
            </a:r>
          </a:p>
        </p:txBody>
      </p:sp>
      <p:sp>
        <p:nvSpPr>
          <p:cNvPr id="55" name="TextBox 54"/>
          <p:cNvSpPr txBox="1"/>
          <p:nvPr/>
        </p:nvSpPr>
        <p:spPr>
          <a:xfrm>
            <a:off x="9597209" y="4782460"/>
            <a:ext cx="470000" cy="707886"/>
          </a:xfrm>
          <a:prstGeom prst="rect">
            <a:avLst/>
          </a:prstGeom>
          <a:noFill/>
        </p:spPr>
        <p:txBody>
          <a:bodyPr wrap="none" rtlCol="0">
            <a:spAutoFit/>
          </a:bodyPr>
          <a:lstStyle/>
          <a:p>
            <a:r>
              <a:rPr lang="el-GR" sz="4000" dirty="0">
                <a:solidFill>
                  <a:srgbClr val="C00000"/>
                </a:solidFill>
                <a:latin typeface="IEP Sans" panose="02000503040000020004" pitchFamily="50" charset="-95"/>
              </a:rPr>
              <a:t>1</a:t>
            </a:r>
          </a:p>
        </p:txBody>
      </p:sp>
      <p:sp>
        <p:nvSpPr>
          <p:cNvPr id="56" name="TextBox 55"/>
          <p:cNvSpPr txBox="1"/>
          <p:nvPr/>
        </p:nvSpPr>
        <p:spPr>
          <a:xfrm>
            <a:off x="260259" y="5971629"/>
            <a:ext cx="11835291" cy="400110"/>
          </a:xfrm>
          <a:prstGeom prst="rect">
            <a:avLst/>
          </a:prstGeom>
          <a:noFill/>
        </p:spPr>
        <p:txBody>
          <a:bodyPr wrap="none" rtlCol="0">
            <a:spAutoFit/>
          </a:bodyPr>
          <a:lstStyle/>
          <a:p>
            <a:r>
              <a:rPr lang="el-GR" sz="2000" dirty="0">
                <a:latin typeface="IEP Sans" panose="02000503040000020004" pitchFamily="50" charset="-95"/>
              </a:rPr>
              <a:t>____________ &lt;  ____________ &lt; ____________ &lt; _____________ &lt; ___________ &lt; ___________</a:t>
            </a:r>
          </a:p>
        </p:txBody>
      </p:sp>
      <p:sp>
        <p:nvSpPr>
          <p:cNvPr id="57" name="Οβάλ 56"/>
          <p:cNvSpPr/>
          <p:nvPr/>
        </p:nvSpPr>
        <p:spPr>
          <a:xfrm>
            <a:off x="1930768" y="4244448"/>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8" name="Οβάλ 57"/>
          <p:cNvSpPr/>
          <p:nvPr/>
        </p:nvSpPr>
        <p:spPr>
          <a:xfrm>
            <a:off x="1945246" y="2766364"/>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Οβάλ 58"/>
          <p:cNvSpPr/>
          <p:nvPr/>
        </p:nvSpPr>
        <p:spPr>
          <a:xfrm>
            <a:off x="1949173" y="2245174"/>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0" name="Οβάλ 59"/>
          <p:cNvSpPr/>
          <p:nvPr/>
        </p:nvSpPr>
        <p:spPr>
          <a:xfrm>
            <a:off x="1942067" y="3254365"/>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 name="Οβάλ 60"/>
          <p:cNvSpPr/>
          <p:nvPr/>
        </p:nvSpPr>
        <p:spPr>
          <a:xfrm>
            <a:off x="3451143" y="2260555"/>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Οβάλ 61"/>
          <p:cNvSpPr/>
          <p:nvPr/>
        </p:nvSpPr>
        <p:spPr>
          <a:xfrm>
            <a:off x="3444771" y="3258016"/>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Οβάλ 62"/>
          <p:cNvSpPr/>
          <p:nvPr/>
        </p:nvSpPr>
        <p:spPr>
          <a:xfrm>
            <a:off x="1939745" y="3759528"/>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Οβάλ 63"/>
          <p:cNvSpPr/>
          <p:nvPr/>
        </p:nvSpPr>
        <p:spPr>
          <a:xfrm>
            <a:off x="1943011" y="4758956"/>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Οβάλ 64"/>
          <p:cNvSpPr/>
          <p:nvPr/>
        </p:nvSpPr>
        <p:spPr>
          <a:xfrm>
            <a:off x="3416867" y="3798176"/>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6" name="Οβάλ 65"/>
          <p:cNvSpPr/>
          <p:nvPr/>
        </p:nvSpPr>
        <p:spPr>
          <a:xfrm>
            <a:off x="3410662" y="4774576"/>
            <a:ext cx="608514" cy="63390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463646942"/>
      </p:ext>
    </p:extLst>
  </p:cSld>
  <p:clrMapOvr>
    <a:masterClrMapping/>
  </p:clrMapOvr>
  <mc:AlternateContent xmlns:mc="http://schemas.openxmlformats.org/markup-compatibility/2006" xmlns:p14="http://schemas.microsoft.com/office/powerpoint/2010/main">
    <mc:Choice Requires="p14">
      <p:transition spd="slow" p14:dur="2000" advClick="0" advTm="105000"/>
    </mc:Choice>
    <mc:Fallback xmlns="">
      <p:transition spd="slow" advClick="0" advTm="105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6000"/>
                                        <p:tgtEl>
                                          <p:spTgt spid="7"/>
                                        </p:tgtEl>
                                      </p:cBhvr>
                                    </p:animEffect>
                                  </p:childTnLst>
                                </p:cTn>
                              </p:par>
                            </p:childTnLst>
                          </p:cTn>
                        </p:par>
                        <p:par>
                          <p:cTn id="8" fill="hold">
                            <p:stCondLst>
                              <p:cond delay="6500"/>
                            </p:stCondLst>
                            <p:childTnLst>
                              <p:par>
                                <p:cTn id="9" presetID="53" presetClass="entr" presetSubtype="16" fill="hold" grpId="0" nodeType="after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1000" fill="hold"/>
                                        <p:tgtEl>
                                          <p:spTgt spid="8"/>
                                        </p:tgtEl>
                                        <p:attrNameLst>
                                          <p:attrName>ppt_w</p:attrName>
                                        </p:attrNameLst>
                                      </p:cBhvr>
                                      <p:tavLst>
                                        <p:tav tm="0">
                                          <p:val>
                                            <p:fltVal val="0"/>
                                          </p:val>
                                        </p:tav>
                                        <p:tav tm="100000">
                                          <p:val>
                                            <p:strVal val="#ppt_w"/>
                                          </p:val>
                                        </p:tav>
                                      </p:tavLst>
                                    </p:anim>
                                    <p:anim calcmode="lin" valueType="num">
                                      <p:cBhvr>
                                        <p:cTn id="12" dur="1000" fill="hold"/>
                                        <p:tgtEl>
                                          <p:spTgt spid="8"/>
                                        </p:tgtEl>
                                        <p:attrNameLst>
                                          <p:attrName>ppt_h</p:attrName>
                                        </p:attrNameLst>
                                      </p:cBhvr>
                                      <p:tavLst>
                                        <p:tav tm="0">
                                          <p:val>
                                            <p:fltVal val="0"/>
                                          </p:val>
                                        </p:tav>
                                        <p:tav tm="100000">
                                          <p:val>
                                            <p:strVal val="#ppt_h"/>
                                          </p:val>
                                        </p:tav>
                                      </p:tavLst>
                                    </p:anim>
                                    <p:animEffect transition="in" filter="fade">
                                      <p:cBhvr>
                                        <p:cTn id="13" dur="1000"/>
                                        <p:tgtEl>
                                          <p:spTgt spid="8"/>
                                        </p:tgtEl>
                                      </p:cBhvr>
                                    </p:animEffect>
                                  </p:childTnLst>
                                </p:cTn>
                              </p:par>
                            </p:childTnLst>
                          </p:cTn>
                        </p:par>
                        <p:par>
                          <p:cTn id="14" fill="hold">
                            <p:stCondLst>
                              <p:cond delay="8500"/>
                            </p:stCondLst>
                            <p:childTnLst>
                              <p:par>
                                <p:cTn id="15" presetID="53" presetClass="entr" presetSubtype="16" fill="hold" grpId="0" nodeType="afterEffect">
                                  <p:stCondLst>
                                    <p:cond delay="100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fltVal val="0"/>
                                          </p:val>
                                        </p:tav>
                                        <p:tav tm="100000">
                                          <p:val>
                                            <p:strVal val="#ppt_w"/>
                                          </p:val>
                                        </p:tav>
                                      </p:tavLst>
                                    </p:anim>
                                    <p:anim calcmode="lin" valueType="num">
                                      <p:cBhvr>
                                        <p:cTn id="18" dur="1000" fill="hold"/>
                                        <p:tgtEl>
                                          <p:spTgt spid="9"/>
                                        </p:tgtEl>
                                        <p:attrNameLst>
                                          <p:attrName>ppt_h</p:attrName>
                                        </p:attrNameLst>
                                      </p:cBhvr>
                                      <p:tavLst>
                                        <p:tav tm="0">
                                          <p:val>
                                            <p:fltVal val="0"/>
                                          </p:val>
                                        </p:tav>
                                        <p:tav tm="100000">
                                          <p:val>
                                            <p:strVal val="#ppt_h"/>
                                          </p:val>
                                        </p:tav>
                                      </p:tavLst>
                                    </p:anim>
                                    <p:animEffect transition="in" filter="fade">
                                      <p:cBhvr>
                                        <p:cTn id="19" dur="1000"/>
                                        <p:tgtEl>
                                          <p:spTgt spid="9"/>
                                        </p:tgtEl>
                                      </p:cBhvr>
                                    </p:animEffect>
                                  </p:childTnLst>
                                </p:cTn>
                              </p:par>
                            </p:childTnLst>
                          </p:cTn>
                        </p:par>
                        <p:par>
                          <p:cTn id="20" fill="hold">
                            <p:stCondLst>
                              <p:cond delay="10500"/>
                            </p:stCondLst>
                            <p:childTnLst>
                              <p:par>
                                <p:cTn id="21" presetID="53" presetClass="entr" presetSubtype="16" fill="hold" grpId="0" nodeType="afterEffect">
                                  <p:stCondLst>
                                    <p:cond delay="1250"/>
                                  </p:stCondLst>
                                  <p:childTnLst>
                                    <p:set>
                                      <p:cBhvr>
                                        <p:cTn id="22" dur="1" fill="hold">
                                          <p:stCondLst>
                                            <p:cond delay="0"/>
                                          </p:stCondLst>
                                        </p:cTn>
                                        <p:tgtEl>
                                          <p:spTgt spid="10"/>
                                        </p:tgtEl>
                                        <p:attrNameLst>
                                          <p:attrName>style.visibility</p:attrName>
                                        </p:attrNameLst>
                                      </p:cBhvr>
                                      <p:to>
                                        <p:strVal val="visible"/>
                                      </p:to>
                                    </p:set>
                                    <p:anim calcmode="lin" valueType="num">
                                      <p:cBhvr>
                                        <p:cTn id="23" dur="1000" fill="hold"/>
                                        <p:tgtEl>
                                          <p:spTgt spid="10"/>
                                        </p:tgtEl>
                                        <p:attrNameLst>
                                          <p:attrName>ppt_w</p:attrName>
                                        </p:attrNameLst>
                                      </p:cBhvr>
                                      <p:tavLst>
                                        <p:tav tm="0">
                                          <p:val>
                                            <p:fltVal val="0"/>
                                          </p:val>
                                        </p:tav>
                                        <p:tav tm="100000">
                                          <p:val>
                                            <p:strVal val="#ppt_w"/>
                                          </p:val>
                                        </p:tav>
                                      </p:tavLst>
                                    </p:anim>
                                    <p:anim calcmode="lin" valueType="num">
                                      <p:cBhvr>
                                        <p:cTn id="24" dur="1000" fill="hold"/>
                                        <p:tgtEl>
                                          <p:spTgt spid="10"/>
                                        </p:tgtEl>
                                        <p:attrNameLst>
                                          <p:attrName>ppt_h</p:attrName>
                                        </p:attrNameLst>
                                      </p:cBhvr>
                                      <p:tavLst>
                                        <p:tav tm="0">
                                          <p:val>
                                            <p:fltVal val="0"/>
                                          </p:val>
                                        </p:tav>
                                        <p:tav tm="100000">
                                          <p:val>
                                            <p:strVal val="#ppt_h"/>
                                          </p:val>
                                        </p:tav>
                                      </p:tavLst>
                                    </p:anim>
                                    <p:animEffect transition="in" filter="fade">
                                      <p:cBhvr>
                                        <p:cTn id="25" dur="1000"/>
                                        <p:tgtEl>
                                          <p:spTgt spid="10"/>
                                        </p:tgtEl>
                                      </p:cBhvr>
                                    </p:animEffect>
                                  </p:childTnLst>
                                </p:cTn>
                              </p:par>
                            </p:childTnLst>
                          </p:cTn>
                        </p:par>
                        <p:par>
                          <p:cTn id="26" fill="hold">
                            <p:stCondLst>
                              <p:cond delay="12750"/>
                            </p:stCondLst>
                            <p:childTnLst>
                              <p:par>
                                <p:cTn id="27" presetID="53" presetClass="entr" presetSubtype="16" fill="hold" grpId="0" nodeType="afterEffect">
                                  <p:stCondLst>
                                    <p:cond delay="1000"/>
                                  </p:stCondLst>
                                  <p:childTnLst>
                                    <p:set>
                                      <p:cBhvr>
                                        <p:cTn id="28" dur="1" fill="hold">
                                          <p:stCondLst>
                                            <p:cond delay="0"/>
                                          </p:stCondLst>
                                        </p:cTn>
                                        <p:tgtEl>
                                          <p:spTgt spid="11"/>
                                        </p:tgtEl>
                                        <p:attrNameLst>
                                          <p:attrName>style.visibility</p:attrName>
                                        </p:attrNameLst>
                                      </p:cBhvr>
                                      <p:to>
                                        <p:strVal val="visible"/>
                                      </p:to>
                                    </p:set>
                                    <p:anim calcmode="lin" valueType="num">
                                      <p:cBhvr>
                                        <p:cTn id="29" dur="1000" fill="hold"/>
                                        <p:tgtEl>
                                          <p:spTgt spid="11"/>
                                        </p:tgtEl>
                                        <p:attrNameLst>
                                          <p:attrName>ppt_w</p:attrName>
                                        </p:attrNameLst>
                                      </p:cBhvr>
                                      <p:tavLst>
                                        <p:tav tm="0">
                                          <p:val>
                                            <p:fltVal val="0"/>
                                          </p:val>
                                        </p:tav>
                                        <p:tav tm="100000">
                                          <p:val>
                                            <p:strVal val="#ppt_w"/>
                                          </p:val>
                                        </p:tav>
                                      </p:tavLst>
                                    </p:anim>
                                    <p:anim calcmode="lin" valueType="num">
                                      <p:cBhvr>
                                        <p:cTn id="30" dur="1000" fill="hold"/>
                                        <p:tgtEl>
                                          <p:spTgt spid="11"/>
                                        </p:tgtEl>
                                        <p:attrNameLst>
                                          <p:attrName>ppt_h</p:attrName>
                                        </p:attrNameLst>
                                      </p:cBhvr>
                                      <p:tavLst>
                                        <p:tav tm="0">
                                          <p:val>
                                            <p:fltVal val="0"/>
                                          </p:val>
                                        </p:tav>
                                        <p:tav tm="100000">
                                          <p:val>
                                            <p:strVal val="#ppt_h"/>
                                          </p:val>
                                        </p:tav>
                                      </p:tavLst>
                                    </p:anim>
                                    <p:animEffect transition="in" filter="fade">
                                      <p:cBhvr>
                                        <p:cTn id="31" dur="1000"/>
                                        <p:tgtEl>
                                          <p:spTgt spid="11"/>
                                        </p:tgtEl>
                                      </p:cBhvr>
                                    </p:animEffect>
                                  </p:childTnLst>
                                </p:cTn>
                              </p:par>
                            </p:childTnLst>
                          </p:cTn>
                        </p:par>
                        <p:par>
                          <p:cTn id="32" fill="hold">
                            <p:stCondLst>
                              <p:cond delay="14750"/>
                            </p:stCondLst>
                            <p:childTnLst>
                              <p:par>
                                <p:cTn id="33" presetID="53" presetClass="entr" presetSubtype="16" fill="hold" grpId="0" nodeType="afterEffect">
                                  <p:stCondLst>
                                    <p:cond delay="1000"/>
                                  </p:stCondLst>
                                  <p:childTnLst>
                                    <p:set>
                                      <p:cBhvr>
                                        <p:cTn id="34" dur="1" fill="hold">
                                          <p:stCondLst>
                                            <p:cond delay="0"/>
                                          </p:stCondLst>
                                        </p:cTn>
                                        <p:tgtEl>
                                          <p:spTgt spid="12"/>
                                        </p:tgtEl>
                                        <p:attrNameLst>
                                          <p:attrName>style.visibility</p:attrName>
                                        </p:attrNameLst>
                                      </p:cBhvr>
                                      <p:to>
                                        <p:strVal val="visible"/>
                                      </p:to>
                                    </p:set>
                                    <p:anim calcmode="lin" valueType="num">
                                      <p:cBhvr>
                                        <p:cTn id="35" dur="1000" fill="hold"/>
                                        <p:tgtEl>
                                          <p:spTgt spid="12"/>
                                        </p:tgtEl>
                                        <p:attrNameLst>
                                          <p:attrName>ppt_w</p:attrName>
                                        </p:attrNameLst>
                                      </p:cBhvr>
                                      <p:tavLst>
                                        <p:tav tm="0">
                                          <p:val>
                                            <p:fltVal val="0"/>
                                          </p:val>
                                        </p:tav>
                                        <p:tav tm="100000">
                                          <p:val>
                                            <p:strVal val="#ppt_w"/>
                                          </p:val>
                                        </p:tav>
                                      </p:tavLst>
                                    </p:anim>
                                    <p:anim calcmode="lin" valueType="num">
                                      <p:cBhvr>
                                        <p:cTn id="36" dur="1000" fill="hold"/>
                                        <p:tgtEl>
                                          <p:spTgt spid="12"/>
                                        </p:tgtEl>
                                        <p:attrNameLst>
                                          <p:attrName>ppt_h</p:attrName>
                                        </p:attrNameLst>
                                      </p:cBhvr>
                                      <p:tavLst>
                                        <p:tav tm="0">
                                          <p:val>
                                            <p:fltVal val="0"/>
                                          </p:val>
                                        </p:tav>
                                        <p:tav tm="100000">
                                          <p:val>
                                            <p:strVal val="#ppt_h"/>
                                          </p:val>
                                        </p:tav>
                                      </p:tavLst>
                                    </p:anim>
                                    <p:animEffect transition="in" filter="fade">
                                      <p:cBhvr>
                                        <p:cTn id="37" dur="1000"/>
                                        <p:tgtEl>
                                          <p:spTgt spid="12"/>
                                        </p:tgtEl>
                                      </p:cBhvr>
                                    </p:animEffect>
                                  </p:childTnLst>
                                </p:cTn>
                              </p:par>
                            </p:childTnLst>
                          </p:cTn>
                        </p:par>
                        <p:par>
                          <p:cTn id="38" fill="hold">
                            <p:stCondLst>
                              <p:cond delay="16750"/>
                            </p:stCondLst>
                            <p:childTnLst>
                              <p:par>
                                <p:cTn id="39" presetID="53" presetClass="entr" presetSubtype="16"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2000" fill="hold"/>
                                        <p:tgtEl>
                                          <p:spTgt spid="13"/>
                                        </p:tgtEl>
                                        <p:attrNameLst>
                                          <p:attrName>ppt_w</p:attrName>
                                        </p:attrNameLst>
                                      </p:cBhvr>
                                      <p:tavLst>
                                        <p:tav tm="0">
                                          <p:val>
                                            <p:fltVal val="0"/>
                                          </p:val>
                                        </p:tav>
                                        <p:tav tm="100000">
                                          <p:val>
                                            <p:strVal val="#ppt_w"/>
                                          </p:val>
                                        </p:tav>
                                      </p:tavLst>
                                    </p:anim>
                                    <p:anim calcmode="lin" valueType="num">
                                      <p:cBhvr>
                                        <p:cTn id="42" dur="2000" fill="hold"/>
                                        <p:tgtEl>
                                          <p:spTgt spid="13"/>
                                        </p:tgtEl>
                                        <p:attrNameLst>
                                          <p:attrName>ppt_h</p:attrName>
                                        </p:attrNameLst>
                                      </p:cBhvr>
                                      <p:tavLst>
                                        <p:tav tm="0">
                                          <p:val>
                                            <p:fltVal val="0"/>
                                          </p:val>
                                        </p:tav>
                                        <p:tav tm="100000">
                                          <p:val>
                                            <p:strVal val="#ppt_h"/>
                                          </p:val>
                                        </p:tav>
                                      </p:tavLst>
                                    </p:anim>
                                    <p:animEffect transition="in" filter="fade">
                                      <p:cBhvr>
                                        <p:cTn id="43" dur="2000"/>
                                        <p:tgtEl>
                                          <p:spTgt spid="13"/>
                                        </p:tgtEl>
                                      </p:cBhvr>
                                    </p:animEffect>
                                  </p:childTnLst>
                                </p:cTn>
                              </p:par>
                            </p:childTnLst>
                          </p:cTn>
                        </p:par>
                        <p:par>
                          <p:cTn id="44" fill="hold">
                            <p:stCondLst>
                              <p:cond delay="18750"/>
                            </p:stCondLst>
                            <p:childTnLst>
                              <p:par>
                                <p:cTn id="45" presetID="32" presetClass="emph" presetSubtype="0" fill="hold" grpId="1" nodeType="afterEffect">
                                  <p:stCondLst>
                                    <p:cond delay="1000"/>
                                  </p:stCondLst>
                                  <p:childTnLst>
                                    <p:animRot by="120000">
                                      <p:cBhvr>
                                        <p:cTn id="46" dur="100" fill="hold">
                                          <p:stCondLst>
                                            <p:cond delay="0"/>
                                          </p:stCondLst>
                                        </p:cTn>
                                        <p:tgtEl>
                                          <p:spTgt spid="8"/>
                                        </p:tgtEl>
                                        <p:attrNameLst>
                                          <p:attrName>r</p:attrName>
                                        </p:attrNameLst>
                                      </p:cBhvr>
                                    </p:animRot>
                                    <p:animRot by="-240000">
                                      <p:cBhvr>
                                        <p:cTn id="47" dur="200" fill="hold">
                                          <p:stCondLst>
                                            <p:cond delay="200"/>
                                          </p:stCondLst>
                                        </p:cTn>
                                        <p:tgtEl>
                                          <p:spTgt spid="8"/>
                                        </p:tgtEl>
                                        <p:attrNameLst>
                                          <p:attrName>r</p:attrName>
                                        </p:attrNameLst>
                                      </p:cBhvr>
                                    </p:animRot>
                                    <p:animRot by="240000">
                                      <p:cBhvr>
                                        <p:cTn id="48" dur="200" fill="hold">
                                          <p:stCondLst>
                                            <p:cond delay="400"/>
                                          </p:stCondLst>
                                        </p:cTn>
                                        <p:tgtEl>
                                          <p:spTgt spid="8"/>
                                        </p:tgtEl>
                                        <p:attrNameLst>
                                          <p:attrName>r</p:attrName>
                                        </p:attrNameLst>
                                      </p:cBhvr>
                                    </p:animRot>
                                    <p:animRot by="-240000">
                                      <p:cBhvr>
                                        <p:cTn id="49" dur="200" fill="hold">
                                          <p:stCondLst>
                                            <p:cond delay="600"/>
                                          </p:stCondLst>
                                        </p:cTn>
                                        <p:tgtEl>
                                          <p:spTgt spid="8"/>
                                        </p:tgtEl>
                                        <p:attrNameLst>
                                          <p:attrName>r</p:attrName>
                                        </p:attrNameLst>
                                      </p:cBhvr>
                                    </p:animRot>
                                    <p:animRot by="120000">
                                      <p:cBhvr>
                                        <p:cTn id="50" dur="200" fill="hold">
                                          <p:stCondLst>
                                            <p:cond delay="800"/>
                                          </p:stCondLst>
                                        </p:cTn>
                                        <p:tgtEl>
                                          <p:spTgt spid="8"/>
                                        </p:tgtEl>
                                        <p:attrNameLst>
                                          <p:attrName>r</p:attrName>
                                        </p:attrNameLst>
                                      </p:cBhvr>
                                    </p:animRot>
                                  </p:childTnLst>
                                </p:cTn>
                              </p:par>
                            </p:childTnLst>
                          </p:cTn>
                        </p:par>
                        <p:par>
                          <p:cTn id="51" fill="hold">
                            <p:stCondLst>
                              <p:cond delay="20750"/>
                            </p:stCondLst>
                            <p:childTnLst>
                              <p:par>
                                <p:cTn id="52" presetID="53" presetClass="entr" presetSubtype="16" fill="hold" grpId="0" nodeType="afterEffect">
                                  <p:stCondLst>
                                    <p:cond delay="1000"/>
                                  </p:stCondLst>
                                  <p:childTnLst>
                                    <p:set>
                                      <p:cBhvr>
                                        <p:cTn id="53" dur="1" fill="hold">
                                          <p:stCondLst>
                                            <p:cond delay="0"/>
                                          </p:stCondLst>
                                        </p:cTn>
                                        <p:tgtEl>
                                          <p:spTgt spid="20"/>
                                        </p:tgtEl>
                                        <p:attrNameLst>
                                          <p:attrName>style.visibility</p:attrName>
                                        </p:attrNameLst>
                                      </p:cBhvr>
                                      <p:to>
                                        <p:strVal val="visible"/>
                                      </p:to>
                                    </p:set>
                                    <p:anim calcmode="lin" valueType="num">
                                      <p:cBhvr>
                                        <p:cTn id="54" dur="1000" fill="hold"/>
                                        <p:tgtEl>
                                          <p:spTgt spid="20"/>
                                        </p:tgtEl>
                                        <p:attrNameLst>
                                          <p:attrName>ppt_w</p:attrName>
                                        </p:attrNameLst>
                                      </p:cBhvr>
                                      <p:tavLst>
                                        <p:tav tm="0">
                                          <p:val>
                                            <p:fltVal val="0"/>
                                          </p:val>
                                        </p:tav>
                                        <p:tav tm="100000">
                                          <p:val>
                                            <p:strVal val="#ppt_w"/>
                                          </p:val>
                                        </p:tav>
                                      </p:tavLst>
                                    </p:anim>
                                    <p:anim calcmode="lin" valueType="num">
                                      <p:cBhvr>
                                        <p:cTn id="55" dur="1000" fill="hold"/>
                                        <p:tgtEl>
                                          <p:spTgt spid="20"/>
                                        </p:tgtEl>
                                        <p:attrNameLst>
                                          <p:attrName>ppt_h</p:attrName>
                                        </p:attrNameLst>
                                      </p:cBhvr>
                                      <p:tavLst>
                                        <p:tav tm="0">
                                          <p:val>
                                            <p:fltVal val="0"/>
                                          </p:val>
                                        </p:tav>
                                        <p:tav tm="100000">
                                          <p:val>
                                            <p:strVal val="#ppt_h"/>
                                          </p:val>
                                        </p:tav>
                                      </p:tavLst>
                                    </p:anim>
                                    <p:animEffect transition="in" filter="fade">
                                      <p:cBhvr>
                                        <p:cTn id="56" dur="1000"/>
                                        <p:tgtEl>
                                          <p:spTgt spid="20"/>
                                        </p:tgtEl>
                                      </p:cBhvr>
                                    </p:animEffect>
                                  </p:childTnLst>
                                </p:cTn>
                              </p:par>
                              <p:par>
                                <p:cTn id="57" presetID="53" presetClass="entr" presetSubtype="16" fill="hold" grpId="0" nodeType="withEffect">
                                  <p:stCondLst>
                                    <p:cond delay="1000"/>
                                  </p:stCondLst>
                                  <p:childTnLst>
                                    <p:set>
                                      <p:cBhvr>
                                        <p:cTn id="58" dur="1" fill="hold">
                                          <p:stCondLst>
                                            <p:cond delay="0"/>
                                          </p:stCondLst>
                                        </p:cTn>
                                        <p:tgtEl>
                                          <p:spTgt spid="21"/>
                                        </p:tgtEl>
                                        <p:attrNameLst>
                                          <p:attrName>style.visibility</p:attrName>
                                        </p:attrNameLst>
                                      </p:cBhvr>
                                      <p:to>
                                        <p:strVal val="visible"/>
                                      </p:to>
                                    </p:set>
                                    <p:anim calcmode="lin" valueType="num">
                                      <p:cBhvr>
                                        <p:cTn id="59" dur="1000" fill="hold"/>
                                        <p:tgtEl>
                                          <p:spTgt spid="21"/>
                                        </p:tgtEl>
                                        <p:attrNameLst>
                                          <p:attrName>ppt_w</p:attrName>
                                        </p:attrNameLst>
                                      </p:cBhvr>
                                      <p:tavLst>
                                        <p:tav tm="0">
                                          <p:val>
                                            <p:fltVal val="0"/>
                                          </p:val>
                                        </p:tav>
                                        <p:tav tm="100000">
                                          <p:val>
                                            <p:strVal val="#ppt_w"/>
                                          </p:val>
                                        </p:tav>
                                      </p:tavLst>
                                    </p:anim>
                                    <p:anim calcmode="lin" valueType="num">
                                      <p:cBhvr>
                                        <p:cTn id="60" dur="1000" fill="hold"/>
                                        <p:tgtEl>
                                          <p:spTgt spid="21"/>
                                        </p:tgtEl>
                                        <p:attrNameLst>
                                          <p:attrName>ppt_h</p:attrName>
                                        </p:attrNameLst>
                                      </p:cBhvr>
                                      <p:tavLst>
                                        <p:tav tm="0">
                                          <p:val>
                                            <p:fltVal val="0"/>
                                          </p:val>
                                        </p:tav>
                                        <p:tav tm="100000">
                                          <p:val>
                                            <p:strVal val="#ppt_h"/>
                                          </p:val>
                                        </p:tav>
                                      </p:tavLst>
                                    </p:anim>
                                    <p:animEffect transition="in" filter="fade">
                                      <p:cBhvr>
                                        <p:cTn id="61" dur="1000"/>
                                        <p:tgtEl>
                                          <p:spTgt spid="21"/>
                                        </p:tgtEl>
                                      </p:cBhvr>
                                    </p:animEffect>
                                  </p:childTnLst>
                                </p:cTn>
                              </p:par>
                              <p:par>
                                <p:cTn id="62" presetID="53" presetClass="entr" presetSubtype="16" fill="hold" grpId="0" nodeType="withEffect">
                                  <p:stCondLst>
                                    <p:cond delay="1000"/>
                                  </p:stCondLst>
                                  <p:childTnLst>
                                    <p:set>
                                      <p:cBhvr>
                                        <p:cTn id="63" dur="1" fill="hold">
                                          <p:stCondLst>
                                            <p:cond delay="0"/>
                                          </p:stCondLst>
                                        </p:cTn>
                                        <p:tgtEl>
                                          <p:spTgt spid="22"/>
                                        </p:tgtEl>
                                        <p:attrNameLst>
                                          <p:attrName>style.visibility</p:attrName>
                                        </p:attrNameLst>
                                      </p:cBhvr>
                                      <p:to>
                                        <p:strVal val="visible"/>
                                      </p:to>
                                    </p:set>
                                    <p:anim calcmode="lin" valueType="num">
                                      <p:cBhvr>
                                        <p:cTn id="64" dur="1000" fill="hold"/>
                                        <p:tgtEl>
                                          <p:spTgt spid="22"/>
                                        </p:tgtEl>
                                        <p:attrNameLst>
                                          <p:attrName>ppt_w</p:attrName>
                                        </p:attrNameLst>
                                      </p:cBhvr>
                                      <p:tavLst>
                                        <p:tav tm="0">
                                          <p:val>
                                            <p:fltVal val="0"/>
                                          </p:val>
                                        </p:tav>
                                        <p:tav tm="100000">
                                          <p:val>
                                            <p:strVal val="#ppt_w"/>
                                          </p:val>
                                        </p:tav>
                                      </p:tavLst>
                                    </p:anim>
                                    <p:anim calcmode="lin" valueType="num">
                                      <p:cBhvr>
                                        <p:cTn id="65" dur="1000" fill="hold"/>
                                        <p:tgtEl>
                                          <p:spTgt spid="22"/>
                                        </p:tgtEl>
                                        <p:attrNameLst>
                                          <p:attrName>ppt_h</p:attrName>
                                        </p:attrNameLst>
                                      </p:cBhvr>
                                      <p:tavLst>
                                        <p:tav tm="0">
                                          <p:val>
                                            <p:fltVal val="0"/>
                                          </p:val>
                                        </p:tav>
                                        <p:tav tm="100000">
                                          <p:val>
                                            <p:strVal val="#ppt_h"/>
                                          </p:val>
                                        </p:tav>
                                      </p:tavLst>
                                    </p:anim>
                                    <p:animEffect transition="in" filter="fade">
                                      <p:cBhvr>
                                        <p:cTn id="66" dur="1000"/>
                                        <p:tgtEl>
                                          <p:spTgt spid="22"/>
                                        </p:tgtEl>
                                      </p:cBhvr>
                                    </p:animEffect>
                                  </p:childTnLst>
                                </p:cTn>
                              </p:par>
                              <p:par>
                                <p:cTn id="67" presetID="53" presetClass="entr" presetSubtype="16" fill="hold" grpId="0" nodeType="withEffect">
                                  <p:stCondLst>
                                    <p:cond delay="1000"/>
                                  </p:stCondLst>
                                  <p:childTnLst>
                                    <p:set>
                                      <p:cBhvr>
                                        <p:cTn id="68" dur="1" fill="hold">
                                          <p:stCondLst>
                                            <p:cond delay="0"/>
                                          </p:stCondLst>
                                        </p:cTn>
                                        <p:tgtEl>
                                          <p:spTgt spid="23"/>
                                        </p:tgtEl>
                                        <p:attrNameLst>
                                          <p:attrName>style.visibility</p:attrName>
                                        </p:attrNameLst>
                                      </p:cBhvr>
                                      <p:to>
                                        <p:strVal val="visible"/>
                                      </p:to>
                                    </p:set>
                                    <p:anim calcmode="lin" valueType="num">
                                      <p:cBhvr>
                                        <p:cTn id="69" dur="1000" fill="hold"/>
                                        <p:tgtEl>
                                          <p:spTgt spid="23"/>
                                        </p:tgtEl>
                                        <p:attrNameLst>
                                          <p:attrName>ppt_w</p:attrName>
                                        </p:attrNameLst>
                                      </p:cBhvr>
                                      <p:tavLst>
                                        <p:tav tm="0">
                                          <p:val>
                                            <p:fltVal val="0"/>
                                          </p:val>
                                        </p:tav>
                                        <p:tav tm="100000">
                                          <p:val>
                                            <p:strVal val="#ppt_w"/>
                                          </p:val>
                                        </p:tav>
                                      </p:tavLst>
                                    </p:anim>
                                    <p:anim calcmode="lin" valueType="num">
                                      <p:cBhvr>
                                        <p:cTn id="70" dur="1000" fill="hold"/>
                                        <p:tgtEl>
                                          <p:spTgt spid="23"/>
                                        </p:tgtEl>
                                        <p:attrNameLst>
                                          <p:attrName>ppt_h</p:attrName>
                                        </p:attrNameLst>
                                      </p:cBhvr>
                                      <p:tavLst>
                                        <p:tav tm="0">
                                          <p:val>
                                            <p:fltVal val="0"/>
                                          </p:val>
                                        </p:tav>
                                        <p:tav tm="100000">
                                          <p:val>
                                            <p:strVal val="#ppt_h"/>
                                          </p:val>
                                        </p:tav>
                                      </p:tavLst>
                                    </p:anim>
                                    <p:animEffect transition="in" filter="fade">
                                      <p:cBhvr>
                                        <p:cTn id="71" dur="1000"/>
                                        <p:tgtEl>
                                          <p:spTgt spid="23"/>
                                        </p:tgtEl>
                                      </p:cBhvr>
                                    </p:animEffect>
                                  </p:childTnLst>
                                </p:cTn>
                              </p:par>
                              <p:par>
                                <p:cTn id="72" presetID="53" presetClass="entr" presetSubtype="16" fill="hold" grpId="0" nodeType="withEffect">
                                  <p:stCondLst>
                                    <p:cond delay="1000"/>
                                  </p:stCondLst>
                                  <p:childTnLst>
                                    <p:set>
                                      <p:cBhvr>
                                        <p:cTn id="73" dur="1" fill="hold">
                                          <p:stCondLst>
                                            <p:cond delay="0"/>
                                          </p:stCondLst>
                                        </p:cTn>
                                        <p:tgtEl>
                                          <p:spTgt spid="24"/>
                                        </p:tgtEl>
                                        <p:attrNameLst>
                                          <p:attrName>style.visibility</p:attrName>
                                        </p:attrNameLst>
                                      </p:cBhvr>
                                      <p:to>
                                        <p:strVal val="visible"/>
                                      </p:to>
                                    </p:set>
                                    <p:anim calcmode="lin" valueType="num">
                                      <p:cBhvr>
                                        <p:cTn id="74" dur="1000" fill="hold"/>
                                        <p:tgtEl>
                                          <p:spTgt spid="24"/>
                                        </p:tgtEl>
                                        <p:attrNameLst>
                                          <p:attrName>ppt_w</p:attrName>
                                        </p:attrNameLst>
                                      </p:cBhvr>
                                      <p:tavLst>
                                        <p:tav tm="0">
                                          <p:val>
                                            <p:fltVal val="0"/>
                                          </p:val>
                                        </p:tav>
                                        <p:tav tm="100000">
                                          <p:val>
                                            <p:strVal val="#ppt_w"/>
                                          </p:val>
                                        </p:tav>
                                      </p:tavLst>
                                    </p:anim>
                                    <p:anim calcmode="lin" valueType="num">
                                      <p:cBhvr>
                                        <p:cTn id="75" dur="1000" fill="hold"/>
                                        <p:tgtEl>
                                          <p:spTgt spid="24"/>
                                        </p:tgtEl>
                                        <p:attrNameLst>
                                          <p:attrName>ppt_h</p:attrName>
                                        </p:attrNameLst>
                                      </p:cBhvr>
                                      <p:tavLst>
                                        <p:tav tm="0">
                                          <p:val>
                                            <p:fltVal val="0"/>
                                          </p:val>
                                        </p:tav>
                                        <p:tav tm="100000">
                                          <p:val>
                                            <p:strVal val="#ppt_h"/>
                                          </p:val>
                                        </p:tav>
                                      </p:tavLst>
                                    </p:anim>
                                    <p:animEffect transition="in" filter="fade">
                                      <p:cBhvr>
                                        <p:cTn id="76" dur="1000"/>
                                        <p:tgtEl>
                                          <p:spTgt spid="24"/>
                                        </p:tgtEl>
                                      </p:cBhvr>
                                    </p:animEffect>
                                  </p:childTnLst>
                                </p:cTn>
                              </p:par>
                              <p:par>
                                <p:cTn id="77" presetID="53" presetClass="entr" presetSubtype="16" fill="hold" grpId="0" nodeType="withEffect">
                                  <p:stCondLst>
                                    <p:cond delay="1000"/>
                                  </p:stCondLst>
                                  <p:childTnLst>
                                    <p:set>
                                      <p:cBhvr>
                                        <p:cTn id="78" dur="1" fill="hold">
                                          <p:stCondLst>
                                            <p:cond delay="0"/>
                                          </p:stCondLst>
                                        </p:cTn>
                                        <p:tgtEl>
                                          <p:spTgt spid="25"/>
                                        </p:tgtEl>
                                        <p:attrNameLst>
                                          <p:attrName>style.visibility</p:attrName>
                                        </p:attrNameLst>
                                      </p:cBhvr>
                                      <p:to>
                                        <p:strVal val="visible"/>
                                      </p:to>
                                    </p:set>
                                    <p:anim calcmode="lin" valueType="num">
                                      <p:cBhvr>
                                        <p:cTn id="79" dur="1000" fill="hold"/>
                                        <p:tgtEl>
                                          <p:spTgt spid="25"/>
                                        </p:tgtEl>
                                        <p:attrNameLst>
                                          <p:attrName>ppt_w</p:attrName>
                                        </p:attrNameLst>
                                      </p:cBhvr>
                                      <p:tavLst>
                                        <p:tav tm="0">
                                          <p:val>
                                            <p:fltVal val="0"/>
                                          </p:val>
                                        </p:tav>
                                        <p:tav tm="100000">
                                          <p:val>
                                            <p:strVal val="#ppt_w"/>
                                          </p:val>
                                        </p:tav>
                                      </p:tavLst>
                                    </p:anim>
                                    <p:anim calcmode="lin" valueType="num">
                                      <p:cBhvr>
                                        <p:cTn id="80" dur="1000" fill="hold"/>
                                        <p:tgtEl>
                                          <p:spTgt spid="25"/>
                                        </p:tgtEl>
                                        <p:attrNameLst>
                                          <p:attrName>ppt_h</p:attrName>
                                        </p:attrNameLst>
                                      </p:cBhvr>
                                      <p:tavLst>
                                        <p:tav tm="0">
                                          <p:val>
                                            <p:fltVal val="0"/>
                                          </p:val>
                                        </p:tav>
                                        <p:tav tm="100000">
                                          <p:val>
                                            <p:strVal val="#ppt_h"/>
                                          </p:val>
                                        </p:tav>
                                      </p:tavLst>
                                    </p:anim>
                                    <p:animEffect transition="in" filter="fade">
                                      <p:cBhvr>
                                        <p:cTn id="81" dur="1000"/>
                                        <p:tgtEl>
                                          <p:spTgt spid="25"/>
                                        </p:tgtEl>
                                      </p:cBhvr>
                                    </p:animEffect>
                                  </p:childTnLst>
                                </p:cTn>
                              </p:par>
                            </p:childTnLst>
                          </p:cTn>
                        </p:par>
                        <p:par>
                          <p:cTn id="82" fill="hold">
                            <p:stCondLst>
                              <p:cond delay="22750"/>
                            </p:stCondLst>
                            <p:childTnLst>
                              <p:par>
                                <p:cTn id="83" presetID="32" presetClass="emph" presetSubtype="0" fill="hold" grpId="1" nodeType="afterEffect">
                                  <p:stCondLst>
                                    <p:cond delay="1000"/>
                                  </p:stCondLst>
                                  <p:childTnLst>
                                    <p:animRot by="120000">
                                      <p:cBhvr>
                                        <p:cTn id="84" dur="100" fill="hold">
                                          <p:stCondLst>
                                            <p:cond delay="0"/>
                                          </p:stCondLst>
                                        </p:cTn>
                                        <p:tgtEl>
                                          <p:spTgt spid="9"/>
                                        </p:tgtEl>
                                        <p:attrNameLst>
                                          <p:attrName>r</p:attrName>
                                        </p:attrNameLst>
                                      </p:cBhvr>
                                    </p:animRot>
                                    <p:animRot by="-240000">
                                      <p:cBhvr>
                                        <p:cTn id="85" dur="200" fill="hold">
                                          <p:stCondLst>
                                            <p:cond delay="200"/>
                                          </p:stCondLst>
                                        </p:cTn>
                                        <p:tgtEl>
                                          <p:spTgt spid="9"/>
                                        </p:tgtEl>
                                        <p:attrNameLst>
                                          <p:attrName>r</p:attrName>
                                        </p:attrNameLst>
                                      </p:cBhvr>
                                    </p:animRot>
                                    <p:animRot by="240000">
                                      <p:cBhvr>
                                        <p:cTn id="86" dur="200" fill="hold">
                                          <p:stCondLst>
                                            <p:cond delay="400"/>
                                          </p:stCondLst>
                                        </p:cTn>
                                        <p:tgtEl>
                                          <p:spTgt spid="9"/>
                                        </p:tgtEl>
                                        <p:attrNameLst>
                                          <p:attrName>r</p:attrName>
                                        </p:attrNameLst>
                                      </p:cBhvr>
                                    </p:animRot>
                                    <p:animRot by="-240000">
                                      <p:cBhvr>
                                        <p:cTn id="87" dur="200" fill="hold">
                                          <p:stCondLst>
                                            <p:cond delay="600"/>
                                          </p:stCondLst>
                                        </p:cTn>
                                        <p:tgtEl>
                                          <p:spTgt spid="9"/>
                                        </p:tgtEl>
                                        <p:attrNameLst>
                                          <p:attrName>r</p:attrName>
                                        </p:attrNameLst>
                                      </p:cBhvr>
                                    </p:animRot>
                                    <p:animRot by="120000">
                                      <p:cBhvr>
                                        <p:cTn id="88" dur="200" fill="hold">
                                          <p:stCondLst>
                                            <p:cond delay="800"/>
                                          </p:stCondLst>
                                        </p:cTn>
                                        <p:tgtEl>
                                          <p:spTgt spid="9"/>
                                        </p:tgtEl>
                                        <p:attrNameLst>
                                          <p:attrName>r</p:attrName>
                                        </p:attrNameLst>
                                      </p:cBhvr>
                                    </p:animRot>
                                  </p:childTnLst>
                                </p:cTn>
                              </p:par>
                            </p:childTnLst>
                          </p:cTn>
                        </p:par>
                        <p:par>
                          <p:cTn id="89" fill="hold">
                            <p:stCondLst>
                              <p:cond delay="24750"/>
                            </p:stCondLst>
                            <p:childTnLst>
                              <p:par>
                                <p:cTn id="90" presetID="53" presetClass="entr" presetSubtype="16" fill="hold" grpId="0" nodeType="afterEffect">
                                  <p:stCondLst>
                                    <p:cond delay="1000"/>
                                  </p:stCondLst>
                                  <p:childTnLst>
                                    <p:set>
                                      <p:cBhvr>
                                        <p:cTn id="91" dur="1" fill="hold">
                                          <p:stCondLst>
                                            <p:cond delay="0"/>
                                          </p:stCondLst>
                                        </p:cTn>
                                        <p:tgtEl>
                                          <p:spTgt spid="26"/>
                                        </p:tgtEl>
                                        <p:attrNameLst>
                                          <p:attrName>style.visibility</p:attrName>
                                        </p:attrNameLst>
                                      </p:cBhvr>
                                      <p:to>
                                        <p:strVal val="visible"/>
                                      </p:to>
                                    </p:set>
                                    <p:anim calcmode="lin" valueType="num">
                                      <p:cBhvr>
                                        <p:cTn id="92" dur="1000" fill="hold"/>
                                        <p:tgtEl>
                                          <p:spTgt spid="26"/>
                                        </p:tgtEl>
                                        <p:attrNameLst>
                                          <p:attrName>ppt_w</p:attrName>
                                        </p:attrNameLst>
                                      </p:cBhvr>
                                      <p:tavLst>
                                        <p:tav tm="0">
                                          <p:val>
                                            <p:fltVal val="0"/>
                                          </p:val>
                                        </p:tav>
                                        <p:tav tm="100000">
                                          <p:val>
                                            <p:strVal val="#ppt_w"/>
                                          </p:val>
                                        </p:tav>
                                      </p:tavLst>
                                    </p:anim>
                                    <p:anim calcmode="lin" valueType="num">
                                      <p:cBhvr>
                                        <p:cTn id="93" dur="1000" fill="hold"/>
                                        <p:tgtEl>
                                          <p:spTgt spid="26"/>
                                        </p:tgtEl>
                                        <p:attrNameLst>
                                          <p:attrName>ppt_h</p:attrName>
                                        </p:attrNameLst>
                                      </p:cBhvr>
                                      <p:tavLst>
                                        <p:tav tm="0">
                                          <p:val>
                                            <p:fltVal val="0"/>
                                          </p:val>
                                        </p:tav>
                                        <p:tav tm="100000">
                                          <p:val>
                                            <p:strVal val="#ppt_h"/>
                                          </p:val>
                                        </p:tav>
                                      </p:tavLst>
                                    </p:anim>
                                    <p:animEffect transition="in" filter="fade">
                                      <p:cBhvr>
                                        <p:cTn id="94" dur="1000"/>
                                        <p:tgtEl>
                                          <p:spTgt spid="26"/>
                                        </p:tgtEl>
                                      </p:cBhvr>
                                    </p:animEffect>
                                  </p:childTnLst>
                                </p:cTn>
                              </p:par>
                              <p:par>
                                <p:cTn id="95" presetID="53" presetClass="entr" presetSubtype="16" fill="hold" grpId="0" nodeType="withEffect">
                                  <p:stCondLst>
                                    <p:cond delay="1000"/>
                                  </p:stCondLst>
                                  <p:childTnLst>
                                    <p:set>
                                      <p:cBhvr>
                                        <p:cTn id="96" dur="1" fill="hold">
                                          <p:stCondLst>
                                            <p:cond delay="0"/>
                                          </p:stCondLst>
                                        </p:cTn>
                                        <p:tgtEl>
                                          <p:spTgt spid="27"/>
                                        </p:tgtEl>
                                        <p:attrNameLst>
                                          <p:attrName>style.visibility</p:attrName>
                                        </p:attrNameLst>
                                      </p:cBhvr>
                                      <p:to>
                                        <p:strVal val="visible"/>
                                      </p:to>
                                    </p:set>
                                    <p:anim calcmode="lin" valueType="num">
                                      <p:cBhvr>
                                        <p:cTn id="97" dur="1000" fill="hold"/>
                                        <p:tgtEl>
                                          <p:spTgt spid="27"/>
                                        </p:tgtEl>
                                        <p:attrNameLst>
                                          <p:attrName>ppt_w</p:attrName>
                                        </p:attrNameLst>
                                      </p:cBhvr>
                                      <p:tavLst>
                                        <p:tav tm="0">
                                          <p:val>
                                            <p:fltVal val="0"/>
                                          </p:val>
                                        </p:tav>
                                        <p:tav tm="100000">
                                          <p:val>
                                            <p:strVal val="#ppt_w"/>
                                          </p:val>
                                        </p:tav>
                                      </p:tavLst>
                                    </p:anim>
                                    <p:anim calcmode="lin" valueType="num">
                                      <p:cBhvr>
                                        <p:cTn id="98" dur="1000" fill="hold"/>
                                        <p:tgtEl>
                                          <p:spTgt spid="27"/>
                                        </p:tgtEl>
                                        <p:attrNameLst>
                                          <p:attrName>ppt_h</p:attrName>
                                        </p:attrNameLst>
                                      </p:cBhvr>
                                      <p:tavLst>
                                        <p:tav tm="0">
                                          <p:val>
                                            <p:fltVal val="0"/>
                                          </p:val>
                                        </p:tav>
                                        <p:tav tm="100000">
                                          <p:val>
                                            <p:strVal val="#ppt_h"/>
                                          </p:val>
                                        </p:tav>
                                      </p:tavLst>
                                    </p:anim>
                                    <p:animEffect transition="in" filter="fade">
                                      <p:cBhvr>
                                        <p:cTn id="99" dur="1000"/>
                                        <p:tgtEl>
                                          <p:spTgt spid="27"/>
                                        </p:tgtEl>
                                      </p:cBhvr>
                                    </p:animEffect>
                                  </p:childTnLst>
                                </p:cTn>
                              </p:par>
                              <p:par>
                                <p:cTn id="100" presetID="53" presetClass="entr" presetSubtype="16" fill="hold" grpId="0" nodeType="withEffect">
                                  <p:stCondLst>
                                    <p:cond delay="1000"/>
                                  </p:stCondLst>
                                  <p:childTnLst>
                                    <p:set>
                                      <p:cBhvr>
                                        <p:cTn id="101" dur="1" fill="hold">
                                          <p:stCondLst>
                                            <p:cond delay="0"/>
                                          </p:stCondLst>
                                        </p:cTn>
                                        <p:tgtEl>
                                          <p:spTgt spid="28"/>
                                        </p:tgtEl>
                                        <p:attrNameLst>
                                          <p:attrName>style.visibility</p:attrName>
                                        </p:attrNameLst>
                                      </p:cBhvr>
                                      <p:to>
                                        <p:strVal val="visible"/>
                                      </p:to>
                                    </p:set>
                                    <p:anim calcmode="lin" valueType="num">
                                      <p:cBhvr>
                                        <p:cTn id="102" dur="1000" fill="hold"/>
                                        <p:tgtEl>
                                          <p:spTgt spid="28"/>
                                        </p:tgtEl>
                                        <p:attrNameLst>
                                          <p:attrName>ppt_w</p:attrName>
                                        </p:attrNameLst>
                                      </p:cBhvr>
                                      <p:tavLst>
                                        <p:tav tm="0">
                                          <p:val>
                                            <p:fltVal val="0"/>
                                          </p:val>
                                        </p:tav>
                                        <p:tav tm="100000">
                                          <p:val>
                                            <p:strVal val="#ppt_w"/>
                                          </p:val>
                                        </p:tav>
                                      </p:tavLst>
                                    </p:anim>
                                    <p:anim calcmode="lin" valueType="num">
                                      <p:cBhvr>
                                        <p:cTn id="103" dur="1000" fill="hold"/>
                                        <p:tgtEl>
                                          <p:spTgt spid="28"/>
                                        </p:tgtEl>
                                        <p:attrNameLst>
                                          <p:attrName>ppt_h</p:attrName>
                                        </p:attrNameLst>
                                      </p:cBhvr>
                                      <p:tavLst>
                                        <p:tav tm="0">
                                          <p:val>
                                            <p:fltVal val="0"/>
                                          </p:val>
                                        </p:tav>
                                        <p:tav tm="100000">
                                          <p:val>
                                            <p:strVal val="#ppt_h"/>
                                          </p:val>
                                        </p:tav>
                                      </p:tavLst>
                                    </p:anim>
                                    <p:animEffect transition="in" filter="fade">
                                      <p:cBhvr>
                                        <p:cTn id="104" dur="1000"/>
                                        <p:tgtEl>
                                          <p:spTgt spid="28"/>
                                        </p:tgtEl>
                                      </p:cBhvr>
                                    </p:animEffect>
                                  </p:childTnLst>
                                </p:cTn>
                              </p:par>
                              <p:par>
                                <p:cTn id="105" presetID="53" presetClass="entr" presetSubtype="16" fill="hold" grpId="0" nodeType="withEffect">
                                  <p:stCondLst>
                                    <p:cond delay="1000"/>
                                  </p:stCondLst>
                                  <p:childTnLst>
                                    <p:set>
                                      <p:cBhvr>
                                        <p:cTn id="106" dur="1" fill="hold">
                                          <p:stCondLst>
                                            <p:cond delay="0"/>
                                          </p:stCondLst>
                                        </p:cTn>
                                        <p:tgtEl>
                                          <p:spTgt spid="29"/>
                                        </p:tgtEl>
                                        <p:attrNameLst>
                                          <p:attrName>style.visibility</p:attrName>
                                        </p:attrNameLst>
                                      </p:cBhvr>
                                      <p:to>
                                        <p:strVal val="visible"/>
                                      </p:to>
                                    </p:set>
                                    <p:anim calcmode="lin" valueType="num">
                                      <p:cBhvr>
                                        <p:cTn id="107" dur="1000" fill="hold"/>
                                        <p:tgtEl>
                                          <p:spTgt spid="29"/>
                                        </p:tgtEl>
                                        <p:attrNameLst>
                                          <p:attrName>ppt_w</p:attrName>
                                        </p:attrNameLst>
                                      </p:cBhvr>
                                      <p:tavLst>
                                        <p:tav tm="0">
                                          <p:val>
                                            <p:fltVal val="0"/>
                                          </p:val>
                                        </p:tav>
                                        <p:tav tm="100000">
                                          <p:val>
                                            <p:strVal val="#ppt_w"/>
                                          </p:val>
                                        </p:tav>
                                      </p:tavLst>
                                    </p:anim>
                                    <p:anim calcmode="lin" valueType="num">
                                      <p:cBhvr>
                                        <p:cTn id="108" dur="1000" fill="hold"/>
                                        <p:tgtEl>
                                          <p:spTgt spid="29"/>
                                        </p:tgtEl>
                                        <p:attrNameLst>
                                          <p:attrName>ppt_h</p:attrName>
                                        </p:attrNameLst>
                                      </p:cBhvr>
                                      <p:tavLst>
                                        <p:tav tm="0">
                                          <p:val>
                                            <p:fltVal val="0"/>
                                          </p:val>
                                        </p:tav>
                                        <p:tav tm="100000">
                                          <p:val>
                                            <p:strVal val="#ppt_h"/>
                                          </p:val>
                                        </p:tav>
                                      </p:tavLst>
                                    </p:anim>
                                    <p:animEffect transition="in" filter="fade">
                                      <p:cBhvr>
                                        <p:cTn id="109" dur="1000"/>
                                        <p:tgtEl>
                                          <p:spTgt spid="29"/>
                                        </p:tgtEl>
                                      </p:cBhvr>
                                    </p:animEffect>
                                  </p:childTnLst>
                                </p:cTn>
                              </p:par>
                              <p:par>
                                <p:cTn id="110" presetID="53" presetClass="entr" presetSubtype="16" fill="hold" grpId="0" nodeType="withEffect">
                                  <p:stCondLst>
                                    <p:cond delay="1000"/>
                                  </p:stCondLst>
                                  <p:childTnLst>
                                    <p:set>
                                      <p:cBhvr>
                                        <p:cTn id="111" dur="1" fill="hold">
                                          <p:stCondLst>
                                            <p:cond delay="0"/>
                                          </p:stCondLst>
                                        </p:cTn>
                                        <p:tgtEl>
                                          <p:spTgt spid="30"/>
                                        </p:tgtEl>
                                        <p:attrNameLst>
                                          <p:attrName>style.visibility</p:attrName>
                                        </p:attrNameLst>
                                      </p:cBhvr>
                                      <p:to>
                                        <p:strVal val="visible"/>
                                      </p:to>
                                    </p:set>
                                    <p:anim calcmode="lin" valueType="num">
                                      <p:cBhvr>
                                        <p:cTn id="112" dur="1000" fill="hold"/>
                                        <p:tgtEl>
                                          <p:spTgt spid="30"/>
                                        </p:tgtEl>
                                        <p:attrNameLst>
                                          <p:attrName>ppt_w</p:attrName>
                                        </p:attrNameLst>
                                      </p:cBhvr>
                                      <p:tavLst>
                                        <p:tav tm="0">
                                          <p:val>
                                            <p:fltVal val="0"/>
                                          </p:val>
                                        </p:tav>
                                        <p:tav tm="100000">
                                          <p:val>
                                            <p:strVal val="#ppt_w"/>
                                          </p:val>
                                        </p:tav>
                                      </p:tavLst>
                                    </p:anim>
                                    <p:anim calcmode="lin" valueType="num">
                                      <p:cBhvr>
                                        <p:cTn id="113" dur="1000" fill="hold"/>
                                        <p:tgtEl>
                                          <p:spTgt spid="30"/>
                                        </p:tgtEl>
                                        <p:attrNameLst>
                                          <p:attrName>ppt_h</p:attrName>
                                        </p:attrNameLst>
                                      </p:cBhvr>
                                      <p:tavLst>
                                        <p:tav tm="0">
                                          <p:val>
                                            <p:fltVal val="0"/>
                                          </p:val>
                                        </p:tav>
                                        <p:tav tm="100000">
                                          <p:val>
                                            <p:strVal val="#ppt_h"/>
                                          </p:val>
                                        </p:tav>
                                      </p:tavLst>
                                    </p:anim>
                                    <p:animEffect transition="in" filter="fade">
                                      <p:cBhvr>
                                        <p:cTn id="114" dur="1000"/>
                                        <p:tgtEl>
                                          <p:spTgt spid="30"/>
                                        </p:tgtEl>
                                      </p:cBhvr>
                                    </p:animEffect>
                                  </p:childTnLst>
                                </p:cTn>
                              </p:par>
                              <p:par>
                                <p:cTn id="115" presetID="53" presetClass="entr" presetSubtype="16" fill="hold" grpId="0" nodeType="withEffect">
                                  <p:stCondLst>
                                    <p:cond delay="1000"/>
                                  </p:stCondLst>
                                  <p:childTnLst>
                                    <p:set>
                                      <p:cBhvr>
                                        <p:cTn id="116" dur="1" fill="hold">
                                          <p:stCondLst>
                                            <p:cond delay="0"/>
                                          </p:stCondLst>
                                        </p:cTn>
                                        <p:tgtEl>
                                          <p:spTgt spid="31"/>
                                        </p:tgtEl>
                                        <p:attrNameLst>
                                          <p:attrName>style.visibility</p:attrName>
                                        </p:attrNameLst>
                                      </p:cBhvr>
                                      <p:to>
                                        <p:strVal val="visible"/>
                                      </p:to>
                                    </p:set>
                                    <p:anim calcmode="lin" valueType="num">
                                      <p:cBhvr>
                                        <p:cTn id="117" dur="1000" fill="hold"/>
                                        <p:tgtEl>
                                          <p:spTgt spid="31"/>
                                        </p:tgtEl>
                                        <p:attrNameLst>
                                          <p:attrName>ppt_w</p:attrName>
                                        </p:attrNameLst>
                                      </p:cBhvr>
                                      <p:tavLst>
                                        <p:tav tm="0">
                                          <p:val>
                                            <p:fltVal val="0"/>
                                          </p:val>
                                        </p:tav>
                                        <p:tav tm="100000">
                                          <p:val>
                                            <p:strVal val="#ppt_w"/>
                                          </p:val>
                                        </p:tav>
                                      </p:tavLst>
                                    </p:anim>
                                    <p:anim calcmode="lin" valueType="num">
                                      <p:cBhvr>
                                        <p:cTn id="118" dur="1000" fill="hold"/>
                                        <p:tgtEl>
                                          <p:spTgt spid="31"/>
                                        </p:tgtEl>
                                        <p:attrNameLst>
                                          <p:attrName>ppt_h</p:attrName>
                                        </p:attrNameLst>
                                      </p:cBhvr>
                                      <p:tavLst>
                                        <p:tav tm="0">
                                          <p:val>
                                            <p:fltVal val="0"/>
                                          </p:val>
                                        </p:tav>
                                        <p:tav tm="100000">
                                          <p:val>
                                            <p:strVal val="#ppt_h"/>
                                          </p:val>
                                        </p:tav>
                                      </p:tavLst>
                                    </p:anim>
                                    <p:animEffect transition="in" filter="fade">
                                      <p:cBhvr>
                                        <p:cTn id="119" dur="1000"/>
                                        <p:tgtEl>
                                          <p:spTgt spid="31"/>
                                        </p:tgtEl>
                                      </p:cBhvr>
                                    </p:animEffect>
                                  </p:childTnLst>
                                </p:cTn>
                              </p:par>
                            </p:childTnLst>
                          </p:cTn>
                        </p:par>
                        <p:par>
                          <p:cTn id="120" fill="hold">
                            <p:stCondLst>
                              <p:cond delay="26750"/>
                            </p:stCondLst>
                            <p:childTnLst>
                              <p:par>
                                <p:cTn id="121" presetID="32" presetClass="emph" presetSubtype="0" fill="hold" grpId="1" nodeType="afterEffect">
                                  <p:stCondLst>
                                    <p:cond delay="1000"/>
                                  </p:stCondLst>
                                  <p:childTnLst>
                                    <p:animRot by="120000">
                                      <p:cBhvr>
                                        <p:cTn id="122" dur="100" fill="hold">
                                          <p:stCondLst>
                                            <p:cond delay="0"/>
                                          </p:stCondLst>
                                        </p:cTn>
                                        <p:tgtEl>
                                          <p:spTgt spid="10"/>
                                        </p:tgtEl>
                                        <p:attrNameLst>
                                          <p:attrName>r</p:attrName>
                                        </p:attrNameLst>
                                      </p:cBhvr>
                                    </p:animRot>
                                    <p:animRot by="-240000">
                                      <p:cBhvr>
                                        <p:cTn id="123" dur="200" fill="hold">
                                          <p:stCondLst>
                                            <p:cond delay="200"/>
                                          </p:stCondLst>
                                        </p:cTn>
                                        <p:tgtEl>
                                          <p:spTgt spid="10"/>
                                        </p:tgtEl>
                                        <p:attrNameLst>
                                          <p:attrName>r</p:attrName>
                                        </p:attrNameLst>
                                      </p:cBhvr>
                                    </p:animRot>
                                    <p:animRot by="240000">
                                      <p:cBhvr>
                                        <p:cTn id="124" dur="200" fill="hold">
                                          <p:stCondLst>
                                            <p:cond delay="400"/>
                                          </p:stCondLst>
                                        </p:cTn>
                                        <p:tgtEl>
                                          <p:spTgt spid="10"/>
                                        </p:tgtEl>
                                        <p:attrNameLst>
                                          <p:attrName>r</p:attrName>
                                        </p:attrNameLst>
                                      </p:cBhvr>
                                    </p:animRot>
                                    <p:animRot by="-240000">
                                      <p:cBhvr>
                                        <p:cTn id="125" dur="200" fill="hold">
                                          <p:stCondLst>
                                            <p:cond delay="600"/>
                                          </p:stCondLst>
                                        </p:cTn>
                                        <p:tgtEl>
                                          <p:spTgt spid="10"/>
                                        </p:tgtEl>
                                        <p:attrNameLst>
                                          <p:attrName>r</p:attrName>
                                        </p:attrNameLst>
                                      </p:cBhvr>
                                    </p:animRot>
                                    <p:animRot by="120000">
                                      <p:cBhvr>
                                        <p:cTn id="126" dur="200" fill="hold">
                                          <p:stCondLst>
                                            <p:cond delay="800"/>
                                          </p:stCondLst>
                                        </p:cTn>
                                        <p:tgtEl>
                                          <p:spTgt spid="10"/>
                                        </p:tgtEl>
                                        <p:attrNameLst>
                                          <p:attrName>r</p:attrName>
                                        </p:attrNameLst>
                                      </p:cBhvr>
                                    </p:animRot>
                                  </p:childTnLst>
                                </p:cTn>
                              </p:par>
                            </p:childTnLst>
                          </p:cTn>
                        </p:par>
                        <p:par>
                          <p:cTn id="127" fill="hold">
                            <p:stCondLst>
                              <p:cond delay="28750"/>
                            </p:stCondLst>
                            <p:childTnLst>
                              <p:par>
                                <p:cTn id="128" presetID="53" presetClass="entr" presetSubtype="16" fill="hold" grpId="0" nodeType="afterEffect">
                                  <p:stCondLst>
                                    <p:cond delay="1000"/>
                                  </p:stCondLst>
                                  <p:childTnLst>
                                    <p:set>
                                      <p:cBhvr>
                                        <p:cTn id="129" dur="1" fill="hold">
                                          <p:stCondLst>
                                            <p:cond delay="0"/>
                                          </p:stCondLst>
                                        </p:cTn>
                                        <p:tgtEl>
                                          <p:spTgt spid="32"/>
                                        </p:tgtEl>
                                        <p:attrNameLst>
                                          <p:attrName>style.visibility</p:attrName>
                                        </p:attrNameLst>
                                      </p:cBhvr>
                                      <p:to>
                                        <p:strVal val="visible"/>
                                      </p:to>
                                    </p:set>
                                    <p:anim calcmode="lin" valueType="num">
                                      <p:cBhvr>
                                        <p:cTn id="130" dur="1000" fill="hold"/>
                                        <p:tgtEl>
                                          <p:spTgt spid="32"/>
                                        </p:tgtEl>
                                        <p:attrNameLst>
                                          <p:attrName>ppt_w</p:attrName>
                                        </p:attrNameLst>
                                      </p:cBhvr>
                                      <p:tavLst>
                                        <p:tav tm="0">
                                          <p:val>
                                            <p:fltVal val="0"/>
                                          </p:val>
                                        </p:tav>
                                        <p:tav tm="100000">
                                          <p:val>
                                            <p:strVal val="#ppt_w"/>
                                          </p:val>
                                        </p:tav>
                                      </p:tavLst>
                                    </p:anim>
                                    <p:anim calcmode="lin" valueType="num">
                                      <p:cBhvr>
                                        <p:cTn id="131" dur="1000" fill="hold"/>
                                        <p:tgtEl>
                                          <p:spTgt spid="32"/>
                                        </p:tgtEl>
                                        <p:attrNameLst>
                                          <p:attrName>ppt_h</p:attrName>
                                        </p:attrNameLst>
                                      </p:cBhvr>
                                      <p:tavLst>
                                        <p:tav tm="0">
                                          <p:val>
                                            <p:fltVal val="0"/>
                                          </p:val>
                                        </p:tav>
                                        <p:tav tm="100000">
                                          <p:val>
                                            <p:strVal val="#ppt_h"/>
                                          </p:val>
                                        </p:tav>
                                      </p:tavLst>
                                    </p:anim>
                                    <p:animEffect transition="in" filter="fade">
                                      <p:cBhvr>
                                        <p:cTn id="132" dur="1000"/>
                                        <p:tgtEl>
                                          <p:spTgt spid="32"/>
                                        </p:tgtEl>
                                      </p:cBhvr>
                                    </p:animEffect>
                                  </p:childTnLst>
                                </p:cTn>
                              </p:par>
                              <p:par>
                                <p:cTn id="133" presetID="53" presetClass="entr" presetSubtype="16" fill="hold" grpId="0" nodeType="withEffect">
                                  <p:stCondLst>
                                    <p:cond delay="1000"/>
                                  </p:stCondLst>
                                  <p:childTnLst>
                                    <p:set>
                                      <p:cBhvr>
                                        <p:cTn id="134" dur="1" fill="hold">
                                          <p:stCondLst>
                                            <p:cond delay="0"/>
                                          </p:stCondLst>
                                        </p:cTn>
                                        <p:tgtEl>
                                          <p:spTgt spid="33"/>
                                        </p:tgtEl>
                                        <p:attrNameLst>
                                          <p:attrName>style.visibility</p:attrName>
                                        </p:attrNameLst>
                                      </p:cBhvr>
                                      <p:to>
                                        <p:strVal val="visible"/>
                                      </p:to>
                                    </p:set>
                                    <p:anim calcmode="lin" valueType="num">
                                      <p:cBhvr>
                                        <p:cTn id="135" dur="1000" fill="hold"/>
                                        <p:tgtEl>
                                          <p:spTgt spid="33"/>
                                        </p:tgtEl>
                                        <p:attrNameLst>
                                          <p:attrName>ppt_w</p:attrName>
                                        </p:attrNameLst>
                                      </p:cBhvr>
                                      <p:tavLst>
                                        <p:tav tm="0">
                                          <p:val>
                                            <p:fltVal val="0"/>
                                          </p:val>
                                        </p:tav>
                                        <p:tav tm="100000">
                                          <p:val>
                                            <p:strVal val="#ppt_w"/>
                                          </p:val>
                                        </p:tav>
                                      </p:tavLst>
                                    </p:anim>
                                    <p:anim calcmode="lin" valueType="num">
                                      <p:cBhvr>
                                        <p:cTn id="136" dur="1000" fill="hold"/>
                                        <p:tgtEl>
                                          <p:spTgt spid="33"/>
                                        </p:tgtEl>
                                        <p:attrNameLst>
                                          <p:attrName>ppt_h</p:attrName>
                                        </p:attrNameLst>
                                      </p:cBhvr>
                                      <p:tavLst>
                                        <p:tav tm="0">
                                          <p:val>
                                            <p:fltVal val="0"/>
                                          </p:val>
                                        </p:tav>
                                        <p:tav tm="100000">
                                          <p:val>
                                            <p:strVal val="#ppt_h"/>
                                          </p:val>
                                        </p:tav>
                                      </p:tavLst>
                                    </p:anim>
                                    <p:animEffect transition="in" filter="fade">
                                      <p:cBhvr>
                                        <p:cTn id="137" dur="1000"/>
                                        <p:tgtEl>
                                          <p:spTgt spid="33"/>
                                        </p:tgtEl>
                                      </p:cBhvr>
                                    </p:animEffect>
                                  </p:childTnLst>
                                </p:cTn>
                              </p:par>
                              <p:par>
                                <p:cTn id="138" presetID="53" presetClass="entr" presetSubtype="16" fill="hold" grpId="0" nodeType="withEffect">
                                  <p:stCondLst>
                                    <p:cond delay="1000"/>
                                  </p:stCondLst>
                                  <p:childTnLst>
                                    <p:set>
                                      <p:cBhvr>
                                        <p:cTn id="139" dur="1" fill="hold">
                                          <p:stCondLst>
                                            <p:cond delay="0"/>
                                          </p:stCondLst>
                                        </p:cTn>
                                        <p:tgtEl>
                                          <p:spTgt spid="34"/>
                                        </p:tgtEl>
                                        <p:attrNameLst>
                                          <p:attrName>style.visibility</p:attrName>
                                        </p:attrNameLst>
                                      </p:cBhvr>
                                      <p:to>
                                        <p:strVal val="visible"/>
                                      </p:to>
                                    </p:set>
                                    <p:anim calcmode="lin" valueType="num">
                                      <p:cBhvr>
                                        <p:cTn id="140" dur="1000" fill="hold"/>
                                        <p:tgtEl>
                                          <p:spTgt spid="34"/>
                                        </p:tgtEl>
                                        <p:attrNameLst>
                                          <p:attrName>ppt_w</p:attrName>
                                        </p:attrNameLst>
                                      </p:cBhvr>
                                      <p:tavLst>
                                        <p:tav tm="0">
                                          <p:val>
                                            <p:fltVal val="0"/>
                                          </p:val>
                                        </p:tav>
                                        <p:tav tm="100000">
                                          <p:val>
                                            <p:strVal val="#ppt_w"/>
                                          </p:val>
                                        </p:tav>
                                      </p:tavLst>
                                    </p:anim>
                                    <p:anim calcmode="lin" valueType="num">
                                      <p:cBhvr>
                                        <p:cTn id="141" dur="1000" fill="hold"/>
                                        <p:tgtEl>
                                          <p:spTgt spid="34"/>
                                        </p:tgtEl>
                                        <p:attrNameLst>
                                          <p:attrName>ppt_h</p:attrName>
                                        </p:attrNameLst>
                                      </p:cBhvr>
                                      <p:tavLst>
                                        <p:tav tm="0">
                                          <p:val>
                                            <p:fltVal val="0"/>
                                          </p:val>
                                        </p:tav>
                                        <p:tav tm="100000">
                                          <p:val>
                                            <p:strVal val="#ppt_h"/>
                                          </p:val>
                                        </p:tav>
                                      </p:tavLst>
                                    </p:anim>
                                    <p:animEffect transition="in" filter="fade">
                                      <p:cBhvr>
                                        <p:cTn id="142" dur="1000"/>
                                        <p:tgtEl>
                                          <p:spTgt spid="34"/>
                                        </p:tgtEl>
                                      </p:cBhvr>
                                    </p:animEffect>
                                  </p:childTnLst>
                                </p:cTn>
                              </p:par>
                              <p:par>
                                <p:cTn id="143" presetID="53" presetClass="entr" presetSubtype="16" fill="hold" grpId="0" nodeType="withEffect">
                                  <p:stCondLst>
                                    <p:cond delay="1000"/>
                                  </p:stCondLst>
                                  <p:childTnLst>
                                    <p:set>
                                      <p:cBhvr>
                                        <p:cTn id="144" dur="1" fill="hold">
                                          <p:stCondLst>
                                            <p:cond delay="0"/>
                                          </p:stCondLst>
                                        </p:cTn>
                                        <p:tgtEl>
                                          <p:spTgt spid="35"/>
                                        </p:tgtEl>
                                        <p:attrNameLst>
                                          <p:attrName>style.visibility</p:attrName>
                                        </p:attrNameLst>
                                      </p:cBhvr>
                                      <p:to>
                                        <p:strVal val="visible"/>
                                      </p:to>
                                    </p:set>
                                    <p:anim calcmode="lin" valueType="num">
                                      <p:cBhvr>
                                        <p:cTn id="145" dur="1000" fill="hold"/>
                                        <p:tgtEl>
                                          <p:spTgt spid="35"/>
                                        </p:tgtEl>
                                        <p:attrNameLst>
                                          <p:attrName>ppt_w</p:attrName>
                                        </p:attrNameLst>
                                      </p:cBhvr>
                                      <p:tavLst>
                                        <p:tav tm="0">
                                          <p:val>
                                            <p:fltVal val="0"/>
                                          </p:val>
                                        </p:tav>
                                        <p:tav tm="100000">
                                          <p:val>
                                            <p:strVal val="#ppt_w"/>
                                          </p:val>
                                        </p:tav>
                                      </p:tavLst>
                                    </p:anim>
                                    <p:anim calcmode="lin" valueType="num">
                                      <p:cBhvr>
                                        <p:cTn id="146" dur="1000" fill="hold"/>
                                        <p:tgtEl>
                                          <p:spTgt spid="35"/>
                                        </p:tgtEl>
                                        <p:attrNameLst>
                                          <p:attrName>ppt_h</p:attrName>
                                        </p:attrNameLst>
                                      </p:cBhvr>
                                      <p:tavLst>
                                        <p:tav tm="0">
                                          <p:val>
                                            <p:fltVal val="0"/>
                                          </p:val>
                                        </p:tav>
                                        <p:tav tm="100000">
                                          <p:val>
                                            <p:strVal val="#ppt_h"/>
                                          </p:val>
                                        </p:tav>
                                      </p:tavLst>
                                    </p:anim>
                                    <p:animEffect transition="in" filter="fade">
                                      <p:cBhvr>
                                        <p:cTn id="147" dur="1000"/>
                                        <p:tgtEl>
                                          <p:spTgt spid="35"/>
                                        </p:tgtEl>
                                      </p:cBhvr>
                                    </p:animEffect>
                                  </p:childTnLst>
                                </p:cTn>
                              </p:par>
                              <p:par>
                                <p:cTn id="148" presetID="53" presetClass="entr" presetSubtype="16" fill="hold" grpId="0" nodeType="withEffect">
                                  <p:stCondLst>
                                    <p:cond delay="1000"/>
                                  </p:stCondLst>
                                  <p:childTnLst>
                                    <p:set>
                                      <p:cBhvr>
                                        <p:cTn id="149" dur="1" fill="hold">
                                          <p:stCondLst>
                                            <p:cond delay="0"/>
                                          </p:stCondLst>
                                        </p:cTn>
                                        <p:tgtEl>
                                          <p:spTgt spid="36"/>
                                        </p:tgtEl>
                                        <p:attrNameLst>
                                          <p:attrName>style.visibility</p:attrName>
                                        </p:attrNameLst>
                                      </p:cBhvr>
                                      <p:to>
                                        <p:strVal val="visible"/>
                                      </p:to>
                                    </p:set>
                                    <p:anim calcmode="lin" valueType="num">
                                      <p:cBhvr>
                                        <p:cTn id="150" dur="1000" fill="hold"/>
                                        <p:tgtEl>
                                          <p:spTgt spid="36"/>
                                        </p:tgtEl>
                                        <p:attrNameLst>
                                          <p:attrName>ppt_w</p:attrName>
                                        </p:attrNameLst>
                                      </p:cBhvr>
                                      <p:tavLst>
                                        <p:tav tm="0">
                                          <p:val>
                                            <p:fltVal val="0"/>
                                          </p:val>
                                        </p:tav>
                                        <p:tav tm="100000">
                                          <p:val>
                                            <p:strVal val="#ppt_w"/>
                                          </p:val>
                                        </p:tav>
                                      </p:tavLst>
                                    </p:anim>
                                    <p:anim calcmode="lin" valueType="num">
                                      <p:cBhvr>
                                        <p:cTn id="151" dur="1000" fill="hold"/>
                                        <p:tgtEl>
                                          <p:spTgt spid="36"/>
                                        </p:tgtEl>
                                        <p:attrNameLst>
                                          <p:attrName>ppt_h</p:attrName>
                                        </p:attrNameLst>
                                      </p:cBhvr>
                                      <p:tavLst>
                                        <p:tav tm="0">
                                          <p:val>
                                            <p:fltVal val="0"/>
                                          </p:val>
                                        </p:tav>
                                        <p:tav tm="100000">
                                          <p:val>
                                            <p:strVal val="#ppt_h"/>
                                          </p:val>
                                        </p:tav>
                                      </p:tavLst>
                                    </p:anim>
                                    <p:animEffect transition="in" filter="fade">
                                      <p:cBhvr>
                                        <p:cTn id="152" dur="1000"/>
                                        <p:tgtEl>
                                          <p:spTgt spid="36"/>
                                        </p:tgtEl>
                                      </p:cBhvr>
                                    </p:animEffect>
                                  </p:childTnLst>
                                </p:cTn>
                              </p:par>
                              <p:par>
                                <p:cTn id="153" presetID="53" presetClass="entr" presetSubtype="16" fill="hold" grpId="0" nodeType="withEffect">
                                  <p:stCondLst>
                                    <p:cond delay="1000"/>
                                  </p:stCondLst>
                                  <p:childTnLst>
                                    <p:set>
                                      <p:cBhvr>
                                        <p:cTn id="154" dur="1" fill="hold">
                                          <p:stCondLst>
                                            <p:cond delay="0"/>
                                          </p:stCondLst>
                                        </p:cTn>
                                        <p:tgtEl>
                                          <p:spTgt spid="37"/>
                                        </p:tgtEl>
                                        <p:attrNameLst>
                                          <p:attrName>style.visibility</p:attrName>
                                        </p:attrNameLst>
                                      </p:cBhvr>
                                      <p:to>
                                        <p:strVal val="visible"/>
                                      </p:to>
                                    </p:set>
                                    <p:anim calcmode="lin" valueType="num">
                                      <p:cBhvr>
                                        <p:cTn id="155" dur="1000" fill="hold"/>
                                        <p:tgtEl>
                                          <p:spTgt spid="37"/>
                                        </p:tgtEl>
                                        <p:attrNameLst>
                                          <p:attrName>ppt_w</p:attrName>
                                        </p:attrNameLst>
                                      </p:cBhvr>
                                      <p:tavLst>
                                        <p:tav tm="0">
                                          <p:val>
                                            <p:fltVal val="0"/>
                                          </p:val>
                                        </p:tav>
                                        <p:tav tm="100000">
                                          <p:val>
                                            <p:strVal val="#ppt_w"/>
                                          </p:val>
                                        </p:tav>
                                      </p:tavLst>
                                    </p:anim>
                                    <p:anim calcmode="lin" valueType="num">
                                      <p:cBhvr>
                                        <p:cTn id="156" dur="1000" fill="hold"/>
                                        <p:tgtEl>
                                          <p:spTgt spid="37"/>
                                        </p:tgtEl>
                                        <p:attrNameLst>
                                          <p:attrName>ppt_h</p:attrName>
                                        </p:attrNameLst>
                                      </p:cBhvr>
                                      <p:tavLst>
                                        <p:tav tm="0">
                                          <p:val>
                                            <p:fltVal val="0"/>
                                          </p:val>
                                        </p:tav>
                                        <p:tav tm="100000">
                                          <p:val>
                                            <p:strVal val="#ppt_h"/>
                                          </p:val>
                                        </p:tav>
                                      </p:tavLst>
                                    </p:anim>
                                    <p:animEffect transition="in" filter="fade">
                                      <p:cBhvr>
                                        <p:cTn id="157" dur="1000"/>
                                        <p:tgtEl>
                                          <p:spTgt spid="37"/>
                                        </p:tgtEl>
                                      </p:cBhvr>
                                    </p:animEffect>
                                  </p:childTnLst>
                                </p:cTn>
                              </p:par>
                            </p:childTnLst>
                          </p:cTn>
                        </p:par>
                        <p:par>
                          <p:cTn id="158" fill="hold">
                            <p:stCondLst>
                              <p:cond delay="30750"/>
                            </p:stCondLst>
                            <p:childTnLst>
                              <p:par>
                                <p:cTn id="159" presetID="32" presetClass="emph" presetSubtype="0" fill="hold" grpId="1" nodeType="afterEffect">
                                  <p:stCondLst>
                                    <p:cond delay="1000"/>
                                  </p:stCondLst>
                                  <p:childTnLst>
                                    <p:animRot by="120000">
                                      <p:cBhvr>
                                        <p:cTn id="160" dur="100" fill="hold">
                                          <p:stCondLst>
                                            <p:cond delay="0"/>
                                          </p:stCondLst>
                                        </p:cTn>
                                        <p:tgtEl>
                                          <p:spTgt spid="11"/>
                                        </p:tgtEl>
                                        <p:attrNameLst>
                                          <p:attrName>r</p:attrName>
                                        </p:attrNameLst>
                                      </p:cBhvr>
                                    </p:animRot>
                                    <p:animRot by="-240000">
                                      <p:cBhvr>
                                        <p:cTn id="161" dur="200" fill="hold">
                                          <p:stCondLst>
                                            <p:cond delay="200"/>
                                          </p:stCondLst>
                                        </p:cTn>
                                        <p:tgtEl>
                                          <p:spTgt spid="11"/>
                                        </p:tgtEl>
                                        <p:attrNameLst>
                                          <p:attrName>r</p:attrName>
                                        </p:attrNameLst>
                                      </p:cBhvr>
                                    </p:animRot>
                                    <p:animRot by="240000">
                                      <p:cBhvr>
                                        <p:cTn id="162" dur="200" fill="hold">
                                          <p:stCondLst>
                                            <p:cond delay="400"/>
                                          </p:stCondLst>
                                        </p:cTn>
                                        <p:tgtEl>
                                          <p:spTgt spid="11"/>
                                        </p:tgtEl>
                                        <p:attrNameLst>
                                          <p:attrName>r</p:attrName>
                                        </p:attrNameLst>
                                      </p:cBhvr>
                                    </p:animRot>
                                    <p:animRot by="-240000">
                                      <p:cBhvr>
                                        <p:cTn id="163" dur="200" fill="hold">
                                          <p:stCondLst>
                                            <p:cond delay="600"/>
                                          </p:stCondLst>
                                        </p:cTn>
                                        <p:tgtEl>
                                          <p:spTgt spid="11"/>
                                        </p:tgtEl>
                                        <p:attrNameLst>
                                          <p:attrName>r</p:attrName>
                                        </p:attrNameLst>
                                      </p:cBhvr>
                                    </p:animRot>
                                    <p:animRot by="120000">
                                      <p:cBhvr>
                                        <p:cTn id="164" dur="200" fill="hold">
                                          <p:stCondLst>
                                            <p:cond delay="800"/>
                                          </p:stCondLst>
                                        </p:cTn>
                                        <p:tgtEl>
                                          <p:spTgt spid="11"/>
                                        </p:tgtEl>
                                        <p:attrNameLst>
                                          <p:attrName>r</p:attrName>
                                        </p:attrNameLst>
                                      </p:cBhvr>
                                    </p:animRot>
                                  </p:childTnLst>
                                </p:cTn>
                              </p:par>
                            </p:childTnLst>
                          </p:cTn>
                        </p:par>
                        <p:par>
                          <p:cTn id="165" fill="hold">
                            <p:stCondLst>
                              <p:cond delay="32750"/>
                            </p:stCondLst>
                            <p:childTnLst>
                              <p:par>
                                <p:cTn id="166" presetID="53" presetClass="entr" presetSubtype="16" fill="hold" grpId="0" nodeType="afterEffect">
                                  <p:stCondLst>
                                    <p:cond delay="1000"/>
                                  </p:stCondLst>
                                  <p:childTnLst>
                                    <p:set>
                                      <p:cBhvr>
                                        <p:cTn id="167" dur="1" fill="hold">
                                          <p:stCondLst>
                                            <p:cond delay="0"/>
                                          </p:stCondLst>
                                        </p:cTn>
                                        <p:tgtEl>
                                          <p:spTgt spid="38"/>
                                        </p:tgtEl>
                                        <p:attrNameLst>
                                          <p:attrName>style.visibility</p:attrName>
                                        </p:attrNameLst>
                                      </p:cBhvr>
                                      <p:to>
                                        <p:strVal val="visible"/>
                                      </p:to>
                                    </p:set>
                                    <p:anim calcmode="lin" valueType="num">
                                      <p:cBhvr>
                                        <p:cTn id="168" dur="1000" fill="hold"/>
                                        <p:tgtEl>
                                          <p:spTgt spid="38"/>
                                        </p:tgtEl>
                                        <p:attrNameLst>
                                          <p:attrName>ppt_w</p:attrName>
                                        </p:attrNameLst>
                                      </p:cBhvr>
                                      <p:tavLst>
                                        <p:tav tm="0">
                                          <p:val>
                                            <p:fltVal val="0"/>
                                          </p:val>
                                        </p:tav>
                                        <p:tav tm="100000">
                                          <p:val>
                                            <p:strVal val="#ppt_w"/>
                                          </p:val>
                                        </p:tav>
                                      </p:tavLst>
                                    </p:anim>
                                    <p:anim calcmode="lin" valueType="num">
                                      <p:cBhvr>
                                        <p:cTn id="169" dur="1000" fill="hold"/>
                                        <p:tgtEl>
                                          <p:spTgt spid="38"/>
                                        </p:tgtEl>
                                        <p:attrNameLst>
                                          <p:attrName>ppt_h</p:attrName>
                                        </p:attrNameLst>
                                      </p:cBhvr>
                                      <p:tavLst>
                                        <p:tav tm="0">
                                          <p:val>
                                            <p:fltVal val="0"/>
                                          </p:val>
                                        </p:tav>
                                        <p:tav tm="100000">
                                          <p:val>
                                            <p:strVal val="#ppt_h"/>
                                          </p:val>
                                        </p:tav>
                                      </p:tavLst>
                                    </p:anim>
                                    <p:animEffect transition="in" filter="fade">
                                      <p:cBhvr>
                                        <p:cTn id="170" dur="1000"/>
                                        <p:tgtEl>
                                          <p:spTgt spid="38"/>
                                        </p:tgtEl>
                                      </p:cBhvr>
                                    </p:animEffect>
                                  </p:childTnLst>
                                </p:cTn>
                              </p:par>
                              <p:par>
                                <p:cTn id="171" presetID="53" presetClass="entr" presetSubtype="16" fill="hold" grpId="0" nodeType="withEffect">
                                  <p:stCondLst>
                                    <p:cond delay="1000"/>
                                  </p:stCondLst>
                                  <p:childTnLst>
                                    <p:set>
                                      <p:cBhvr>
                                        <p:cTn id="172" dur="1" fill="hold">
                                          <p:stCondLst>
                                            <p:cond delay="0"/>
                                          </p:stCondLst>
                                        </p:cTn>
                                        <p:tgtEl>
                                          <p:spTgt spid="39"/>
                                        </p:tgtEl>
                                        <p:attrNameLst>
                                          <p:attrName>style.visibility</p:attrName>
                                        </p:attrNameLst>
                                      </p:cBhvr>
                                      <p:to>
                                        <p:strVal val="visible"/>
                                      </p:to>
                                    </p:set>
                                    <p:anim calcmode="lin" valueType="num">
                                      <p:cBhvr>
                                        <p:cTn id="173" dur="1000" fill="hold"/>
                                        <p:tgtEl>
                                          <p:spTgt spid="39"/>
                                        </p:tgtEl>
                                        <p:attrNameLst>
                                          <p:attrName>ppt_w</p:attrName>
                                        </p:attrNameLst>
                                      </p:cBhvr>
                                      <p:tavLst>
                                        <p:tav tm="0">
                                          <p:val>
                                            <p:fltVal val="0"/>
                                          </p:val>
                                        </p:tav>
                                        <p:tav tm="100000">
                                          <p:val>
                                            <p:strVal val="#ppt_w"/>
                                          </p:val>
                                        </p:tav>
                                      </p:tavLst>
                                    </p:anim>
                                    <p:anim calcmode="lin" valueType="num">
                                      <p:cBhvr>
                                        <p:cTn id="174" dur="1000" fill="hold"/>
                                        <p:tgtEl>
                                          <p:spTgt spid="39"/>
                                        </p:tgtEl>
                                        <p:attrNameLst>
                                          <p:attrName>ppt_h</p:attrName>
                                        </p:attrNameLst>
                                      </p:cBhvr>
                                      <p:tavLst>
                                        <p:tav tm="0">
                                          <p:val>
                                            <p:fltVal val="0"/>
                                          </p:val>
                                        </p:tav>
                                        <p:tav tm="100000">
                                          <p:val>
                                            <p:strVal val="#ppt_h"/>
                                          </p:val>
                                        </p:tav>
                                      </p:tavLst>
                                    </p:anim>
                                    <p:animEffect transition="in" filter="fade">
                                      <p:cBhvr>
                                        <p:cTn id="175" dur="1000"/>
                                        <p:tgtEl>
                                          <p:spTgt spid="39"/>
                                        </p:tgtEl>
                                      </p:cBhvr>
                                    </p:animEffect>
                                  </p:childTnLst>
                                </p:cTn>
                              </p:par>
                              <p:par>
                                <p:cTn id="176" presetID="53" presetClass="entr" presetSubtype="16" fill="hold" grpId="0" nodeType="withEffect">
                                  <p:stCondLst>
                                    <p:cond delay="1000"/>
                                  </p:stCondLst>
                                  <p:childTnLst>
                                    <p:set>
                                      <p:cBhvr>
                                        <p:cTn id="177" dur="1" fill="hold">
                                          <p:stCondLst>
                                            <p:cond delay="0"/>
                                          </p:stCondLst>
                                        </p:cTn>
                                        <p:tgtEl>
                                          <p:spTgt spid="40"/>
                                        </p:tgtEl>
                                        <p:attrNameLst>
                                          <p:attrName>style.visibility</p:attrName>
                                        </p:attrNameLst>
                                      </p:cBhvr>
                                      <p:to>
                                        <p:strVal val="visible"/>
                                      </p:to>
                                    </p:set>
                                    <p:anim calcmode="lin" valueType="num">
                                      <p:cBhvr>
                                        <p:cTn id="178" dur="1000" fill="hold"/>
                                        <p:tgtEl>
                                          <p:spTgt spid="40"/>
                                        </p:tgtEl>
                                        <p:attrNameLst>
                                          <p:attrName>ppt_w</p:attrName>
                                        </p:attrNameLst>
                                      </p:cBhvr>
                                      <p:tavLst>
                                        <p:tav tm="0">
                                          <p:val>
                                            <p:fltVal val="0"/>
                                          </p:val>
                                        </p:tav>
                                        <p:tav tm="100000">
                                          <p:val>
                                            <p:strVal val="#ppt_w"/>
                                          </p:val>
                                        </p:tav>
                                      </p:tavLst>
                                    </p:anim>
                                    <p:anim calcmode="lin" valueType="num">
                                      <p:cBhvr>
                                        <p:cTn id="179" dur="1000" fill="hold"/>
                                        <p:tgtEl>
                                          <p:spTgt spid="40"/>
                                        </p:tgtEl>
                                        <p:attrNameLst>
                                          <p:attrName>ppt_h</p:attrName>
                                        </p:attrNameLst>
                                      </p:cBhvr>
                                      <p:tavLst>
                                        <p:tav tm="0">
                                          <p:val>
                                            <p:fltVal val="0"/>
                                          </p:val>
                                        </p:tav>
                                        <p:tav tm="100000">
                                          <p:val>
                                            <p:strVal val="#ppt_h"/>
                                          </p:val>
                                        </p:tav>
                                      </p:tavLst>
                                    </p:anim>
                                    <p:animEffect transition="in" filter="fade">
                                      <p:cBhvr>
                                        <p:cTn id="180" dur="1000"/>
                                        <p:tgtEl>
                                          <p:spTgt spid="40"/>
                                        </p:tgtEl>
                                      </p:cBhvr>
                                    </p:animEffect>
                                  </p:childTnLst>
                                </p:cTn>
                              </p:par>
                              <p:par>
                                <p:cTn id="181" presetID="53" presetClass="entr" presetSubtype="16" fill="hold" grpId="0" nodeType="withEffect">
                                  <p:stCondLst>
                                    <p:cond delay="1000"/>
                                  </p:stCondLst>
                                  <p:childTnLst>
                                    <p:set>
                                      <p:cBhvr>
                                        <p:cTn id="182" dur="1" fill="hold">
                                          <p:stCondLst>
                                            <p:cond delay="0"/>
                                          </p:stCondLst>
                                        </p:cTn>
                                        <p:tgtEl>
                                          <p:spTgt spid="41"/>
                                        </p:tgtEl>
                                        <p:attrNameLst>
                                          <p:attrName>style.visibility</p:attrName>
                                        </p:attrNameLst>
                                      </p:cBhvr>
                                      <p:to>
                                        <p:strVal val="visible"/>
                                      </p:to>
                                    </p:set>
                                    <p:anim calcmode="lin" valueType="num">
                                      <p:cBhvr>
                                        <p:cTn id="183" dur="1000" fill="hold"/>
                                        <p:tgtEl>
                                          <p:spTgt spid="41"/>
                                        </p:tgtEl>
                                        <p:attrNameLst>
                                          <p:attrName>ppt_w</p:attrName>
                                        </p:attrNameLst>
                                      </p:cBhvr>
                                      <p:tavLst>
                                        <p:tav tm="0">
                                          <p:val>
                                            <p:fltVal val="0"/>
                                          </p:val>
                                        </p:tav>
                                        <p:tav tm="100000">
                                          <p:val>
                                            <p:strVal val="#ppt_w"/>
                                          </p:val>
                                        </p:tav>
                                      </p:tavLst>
                                    </p:anim>
                                    <p:anim calcmode="lin" valueType="num">
                                      <p:cBhvr>
                                        <p:cTn id="184" dur="1000" fill="hold"/>
                                        <p:tgtEl>
                                          <p:spTgt spid="41"/>
                                        </p:tgtEl>
                                        <p:attrNameLst>
                                          <p:attrName>ppt_h</p:attrName>
                                        </p:attrNameLst>
                                      </p:cBhvr>
                                      <p:tavLst>
                                        <p:tav tm="0">
                                          <p:val>
                                            <p:fltVal val="0"/>
                                          </p:val>
                                        </p:tav>
                                        <p:tav tm="100000">
                                          <p:val>
                                            <p:strVal val="#ppt_h"/>
                                          </p:val>
                                        </p:tav>
                                      </p:tavLst>
                                    </p:anim>
                                    <p:animEffect transition="in" filter="fade">
                                      <p:cBhvr>
                                        <p:cTn id="185" dur="1000"/>
                                        <p:tgtEl>
                                          <p:spTgt spid="41"/>
                                        </p:tgtEl>
                                      </p:cBhvr>
                                    </p:animEffect>
                                  </p:childTnLst>
                                </p:cTn>
                              </p:par>
                              <p:par>
                                <p:cTn id="186" presetID="53" presetClass="entr" presetSubtype="16" fill="hold" grpId="0" nodeType="withEffect">
                                  <p:stCondLst>
                                    <p:cond delay="1000"/>
                                  </p:stCondLst>
                                  <p:childTnLst>
                                    <p:set>
                                      <p:cBhvr>
                                        <p:cTn id="187" dur="1" fill="hold">
                                          <p:stCondLst>
                                            <p:cond delay="0"/>
                                          </p:stCondLst>
                                        </p:cTn>
                                        <p:tgtEl>
                                          <p:spTgt spid="42"/>
                                        </p:tgtEl>
                                        <p:attrNameLst>
                                          <p:attrName>style.visibility</p:attrName>
                                        </p:attrNameLst>
                                      </p:cBhvr>
                                      <p:to>
                                        <p:strVal val="visible"/>
                                      </p:to>
                                    </p:set>
                                    <p:anim calcmode="lin" valueType="num">
                                      <p:cBhvr>
                                        <p:cTn id="188" dur="1000" fill="hold"/>
                                        <p:tgtEl>
                                          <p:spTgt spid="42"/>
                                        </p:tgtEl>
                                        <p:attrNameLst>
                                          <p:attrName>ppt_w</p:attrName>
                                        </p:attrNameLst>
                                      </p:cBhvr>
                                      <p:tavLst>
                                        <p:tav tm="0">
                                          <p:val>
                                            <p:fltVal val="0"/>
                                          </p:val>
                                        </p:tav>
                                        <p:tav tm="100000">
                                          <p:val>
                                            <p:strVal val="#ppt_w"/>
                                          </p:val>
                                        </p:tav>
                                      </p:tavLst>
                                    </p:anim>
                                    <p:anim calcmode="lin" valueType="num">
                                      <p:cBhvr>
                                        <p:cTn id="189" dur="1000" fill="hold"/>
                                        <p:tgtEl>
                                          <p:spTgt spid="42"/>
                                        </p:tgtEl>
                                        <p:attrNameLst>
                                          <p:attrName>ppt_h</p:attrName>
                                        </p:attrNameLst>
                                      </p:cBhvr>
                                      <p:tavLst>
                                        <p:tav tm="0">
                                          <p:val>
                                            <p:fltVal val="0"/>
                                          </p:val>
                                        </p:tav>
                                        <p:tav tm="100000">
                                          <p:val>
                                            <p:strVal val="#ppt_h"/>
                                          </p:val>
                                        </p:tav>
                                      </p:tavLst>
                                    </p:anim>
                                    <p:animEffect transition="in" filter="fade">
                                      <p:cBhvr>
                                        <p:cTn id="190" dur="1000"/>
                                        <p:tgtEl>
                                          <p:spTgt spid="42"/>
                                        </p:tgtEl>
                                      </p:cBhvr>
                                    </p:animEffect>
                                  </p:childTnLst>
                                </p:cTn>
                              </p:par>
                              <p:par>
                                <p:cTn id="191" presetID="53" presetClass="entr" presetSubtype="16" fill="hold" grpId="0" nodeType="withEffect">
                                  <p:stCondLst>
                                    <p:cond delay="1000"/>
                                  </p:stCondLst>
                                  <p:childTnLst>
                                    <p:set>
                                      <p:cBhvr>
                                        <p:cTn id="192" dur="1" fill="hold">
                                          <p:stCondLst>
                                            <p:cond delay="0"/>
                                          </p:stCondLst>
                                        </p:cTn>
                                        <p:tgtEl>
                                          <p:spTgt spid="43"/>
                                        </p:tgtEl>
                                        <p:attrNameLst>
                                          <p:attrName>style.visibility</p:attrName>
                                        </p:attrNameLst>
                                      </p:cBhvr>
                                      <p:to>
                                        <p:strVal val="visible"/>
                                      </p:to>
                                    </p:set>
                                    <p:anim calcmode="lin" valueType="num">
                                      <p:cBhvr>
                                        <p:cTn id="193" dur="1000" fill="hold"/>
                                        <p:tgtEl>
                                          <p:spTgt spid="43"/>
                                        </p:tgtEl>
                                        <p:attrNameLst>
                                          <p:attrName>ppt_w</p:attrName>
                                        </p:attrNameLst>
                                      </p:cBhvr>
                                      <p:tavLst>
                                        <p:tav tm="0">
                                          <p:val>
                                            <p:fltVal val="0"/>
                                          </p:val>
                                        </p:tav>
                                        <p:tav tm="100000">
                                          <p:val>
                                            <p:strVal val="#ppt_w"/>
                                          </p:val>
                                        </p:tav>
                                      </p:tavLst>
                                    </p:anim>
                                    <p:anim calcmode="lin" valueType="num">
                                      <p:cBhvr>
                                        <p:cTn id="194" dur="1000" fill="hold"/>
                                        <p:tgtEl>
                                          <p:spTgt spid="43"/>
                                        </p:tgtEl>
                                        <p:attrNameLst>
                                          <p:attrName>ppt_h</p:attrName>
                                        </p:attrNameLst>
                                      </p:cBhvr>
                                      <p:tavLst>
                                        <p:tav tm="0">
                                          <p:val>
                                            <p:fltVal val="0"/>
                                          </p:val>
                                        </p:tav>
                                        <p:tav tm="100000">
                                          <p:val>
                                            <p:strVal val="#ppt_h"/>
                                          </p:val>
                                        </p:tav>
                                      </p:tavLst>
                                    </p:anim>
                                    <p:animEffect transition="in" filter="fade">
                                      <p:cBhvr>
                                        <p:cTn id="195" dur="1000"/>
                                        <p:tgtEl>
                                          <p:spTgt spid="43"/>
                                        </p:tgtEl>
                                      </p:cBhvr>
                                    </p:animEffect>
                                  </p:childTnLst>
                                </p:cTn>
                              </p:par>
                            </p:childTnLst>
                          </p:cTn>
                        </p:par>
                        <p:par>
                          <p:cTn id="196" fill="hold">
                            <p:stCondLst>
                              <p:cond delay="34750"/>
                            </p:stCondLst>
                            <p:childTnLst>
                              <p:par>
                                <p:cTn id="197" presetID="32" presetClass="emph" presetSubtype="0" fill="hold" grpId="1" nodeType="afterEffect">
                                  <p:stCondLst>
                                    <p:cond delay="1000"/>
                                  </p:stCondLst>
                                  <p:childTnLst>
                                    <p:animRot by="120000">
                                      <p:cBhvr>
                                        <p:cTn id="198" dur="100" fill="hold">
                                          <p:stCondLst>
                                            <p:cond delay="0"/>
                                          </p:stCondLst>
                                        </p:cTn>
                                        <p:tgtEl>
                                          <p:spTgt spid="12"/>
                                        </p:tgtEl>
                                        <p:attrNameLst>
                                          <p:attrName>r</p:attrName>
                                        </p:attrNameLst>
                                      </p:cBhvr>
                                    </p:animRot>
                                    <p:animRot by="-240000">
                                      <p:cBhvr>
                                        <p:cTn id="199" dur="200" fill="hold">
                                          <p:stCondLst>
                                            <p:cond delay="200"/>
                                          </p:stCondLst>
                                        </p:cTn>
                                        <p:tgtEl>
                                          <p:spTgt spid="12"/>
                                        </p:tgtEl>
                                        <p:attrNameLst>
                                          <p:attrName>r</p:attrName>
                                        </p:attrNameLst>
                                      </p:cBhvr>
                                    </p:animRot>
                                    <p:animRot by="240000">
                                      <p:cBhvr>
                                        <p:cTn id="200" dur="200" fill="hold">
                                          <p:stCondLst>
                                            <p:cond delay="400"/>
                                          </p:stCondLst>
                                        </p:cTn>
                                        <p:tgtEl>
                                          <p:spTgt spid="12"/>
                                        </p:tgtEl>
                                        <p:attrNameLst>
                                          <p:attrName>r</p:attrName>
                                        </p:attrNameLst>
                                      </p:cBhvr>
                                    </p:animRot>
                                    <p:animRot by="-240000">
                                      <p:cBhvr>
                                        <p:cTn id="201" dur="200" fill="hold">
                                          <p:stCondLst>
                                            <p:cond delay="600"/>
                                          </p:stCondLst>
                                        </p:cTn>
                                        <p:tgtEl>
                                          <p:spTgt spid="12"/>
                                        </p:tgtEl>
                                        <p:attrNameLst>
                                          <p:attrName>r</p:attrName>
                                        </p:attrNameLst>
                                      </p:cBhvr>
                                    </p:animRot>
                                    <p:animRot by="120000">
                                      <p:cBhvr>
                                        <p:cTn id="202" dur="200" fill="hold">
                                          <p:stCondLst>
                                            <p:cond delay="800"/>
                                          </p:stCondLst>
                                        </p:cTn>
                                        <p:tgtEl>
                                          <p:spTgt spid="12"/>
                                        </p:tgtEl>
                                        <p:attrNameLst>
                                          <p:attrName>r</p:attrName>
                                        </p:attrNameLst>
                                      </p:cBhvr>
                                    </p:animRot>
                                  </p:childTnLst>
                                </p:cTn>
                              </p:par>
                            </p:childTnLst>
                          </p:cTn>
                        </p:par>
                        <p:par>
                          <p:cTn id="203" fill="hold">
                            <p:stCondLst>
                              <p:cond delay="36750"/>
                            </p:stCondLst>
                            <p:childTnLst>
                              <p:par>
                                <p:cTn id="204" presetID="53" presetClass="entr" presetSubtype="16" fill="hold" grpId="0" nodeType="afterEffect">
                                  <p:stCondLst>
                                    <p:cond delay="1000"/>
                                  </p:stCondLst>
                                  <p:childTnLst>
                                    <p:set>
                                      <p:cBhvr>
                                        <p:cTn id="205" dur="1" fill="hold">
                                          <p:stCondLst>
                                            <p:cond delay="0"/>
                                          </p:stCondLst>
                                        </p:cTn>
                                        <p:tgtEl>
                                          <p:spTgt spid="44"/>
                                        </p:tgtEl>
                                        <p:attrNameLst>
                                          <p:attrName>style.visibility</p:attrName>
                                        </p:attrNameLst>
                                      </p:cBhvr>
                                      <p:to>
                                        <p:strVal val="visible"/>
                                      </p:to>
                                    </p:set>
                                    <p:anim calcmode="lin" valueType="num">
                                      <p:cBhvr>
                                        <p:cTn id="206" dur="1000" fill="hold"/>
                                        <p:tgtEl>
                                          <p:spTgt spid="44"/>
                                        </p:tgtEl>
                                        <p:attrNameLst>
                                          <p:attrName>ppt_w</p:attrName>
                                        </p:attrNameLst>
                                      </p:cBhvr>
                                      <p:tavLst>
                                        <p:tav tm="0">
                                          <p:val>
                                            <p:fltVal val="0"/>
                                          </p:val>
                                        </p:tav>
                                        <p:tav tm="100000">
                                          <p:val>
                                            <p:strVal val="#ppt_w"/>
                                          </p:val>
                                        </p:tav>
                                      </p:tavLst>
                                    </p:anim>
                                    <p:anim calcmode="lin" valueType="num">
                                      <p:cBhvr>
                                        <p:cTn id="207" dur="1000" fill="hold"/>
                                        <p:tgtEl>
                                          <p:spTgt spid="44"/>
                                        </p:tgtEl>
                                        <p:attrNameLst>
                                          <p:attrName>ppt_h</p:attrName>
                                        </p:attrNameLst>
                                      </p:cBhvr>
                                      <p:tavLst>
                                        <p:tav tm="0">
                                          <p:val>
                                            <p:fltVal val="0"/>
                                          </p:val>
                                        </p:tav>
                                        <p:tav tm="100000">
                                          <p:val>
                                            <p:strVal val="#ppt_h"/>
                                          </p:val>
                                        </p:tav>
                                      </p:tavLst>
                                    </p:anim>
                                    <p:animEffect transition="in" filter="fade">
                                      <p:cBhvr>
                                        <p:cTn id="208" dur="1000"/>
                                        <p:tgtEl>
                                          <p:spTgt spid="44"/>
                                        </p:tgtEl>
                                      </p:cBhvr>
                                    </p:animEffect>
                                  </p:childTnLst>
                                </p:cTn>
                              </p:par>
                              <p:par>
                                <p:cTn id="209" presetID="53" presetClass="entr" presetSubtype="16" fill="hold" grpId="0" nodeType="withEffect">
                                  <p:stCondLst>
                                    <p:cond delay="1000"/>
                                  </p:stCondLst>
                                  <p:childTnLst>
                                    <p:set>
                                      <p:cBhvr>
                                        <p:cTn id="210" dur="1" fill="hold">
                                          <p:stCondLst>
                                            <p:cond delay="0"/>
                                          </p:stCondLst>
                                        </p:cTn>
                                        <p:tgtEl>
                                          <p:spTgt spid="45"/>
                                        </p:tgtEl>
                                        <p:attrNameLst>
                                          <p:attrName>style.visibility</p:attrName>
                                        </p:attrNameLst>
                                      </p:cBhvr>
                                      <p:to>
                                        <p:strVal val="visible"/>
                                      </p:to>
                                    </p:set>
                                    <p:anim calcmode="lin" valueType="num">
                                      <p:cBhvr>
                                        <p:cTn id="211" dur="1000" fill="hold"/>
                                        <p:tgtEl>
                                          <p:spTgt spid="45"/>
                                        </p:tgtEl>
                                        <p:attrNameLst>
                                          <p:attrName>ppt_w</p:attrName>
                                        </p:attrNameLst>
                                      </p:cBhvr>
                                      <p:tavLst>
                                        <p:tav tm="0">
                                          <p:val>
                                            <p:fltVal val="0"/>
                                          </p:val>
                                        </p:tav>
                                        <p:tav tm="100000">
                                          <p:val>
                                            <p:strVal val="#ppt_w"/>
                                          </p:val>
                                        </p:tav>
                                      </p:tavLst>
                                    </p:anim>
                                    <p:anim calcmode="lin" valueType="num">
                                      <p:cBhvr>
                                        <p:cTn id="212" dur="1000" fill="hold"/>
                                        <p:tgtEl>
                                          <p:spTgt spid="45"/>
                                        </p:tgtEl>
                                        <p:attrNameLst>
                                          <p:attrName>ppt_h</p:attrName>
                                        </p:attrNameLst>
                                      </p:cBhvr>
                                      <p:tavLst>
                                        <p:tav tm="0">
                                          <p:val>
                                            <p:fltVal val="0"/>
                                          </p:val>
                                        </p:tav>
                                        <p:tav tm="100000">
                                          <p:val>
                                            <p:strVal val="#ppt_h"/>
                                          </p:val>
                                        </p:tav>
                                      </p:tavLst>
                                    </p:anim>
                                    <p:animEffect transition="in" filter="fade">
                                      <p:cBhvr>
                                        <p:cTn id="213" dur="1000"/>
                                        <p:tgtEl>
                                          <p:spTgt spid="45"/>
                                        </p:tgtEl>
                                      </p:cBhvr>
                                    </p:animEffect>
                                  </p:childTnLst>
                                </p:cTn>
                              </p:par>
                              <p:par>
                                <p:cTn id="214" presetID="53" presetClass="entr" presetSubtype="16" fill="hold" grpId="0" nodeType="withEffect">
                                  <p:stCondLst>
                                    <p:cond delay="1000"/>
                                  </p:stCondLst>
                                  <p:childTnLst>
                                    <p:set>
                                      <p:cBhvr>
                                        <p:cTn id="215" dur="1" fill="hold">
                                          <p:stCondLst>
                                            <p:cond delay="0"/>
                                          </p:stCondLst>
                                        </p:cTn>
                                        <p:tgtEl>
                                          <p:spTgt spid="46"/>
                                        </p:tgtEl>
                                        <p:attrNameLst>
                                          <p:attrName>style.visibility</p:attrName>
                                        </p:attrNameLst>
                                      </p:cBhvr>
                                      <p:to>
                                        <p:strVal val="visible"/>
                                      </p:to>
                                    </p:set>
                                    <p:anim calcmode="lin" valueType="num">
                                      <p:cBhvr>
                                        <p:cTn id="216" dur="1000" fill="hold"/>
                                        <p:tgtEl>
                                          <p:spTgt spid="46"/>
                                        </p:tgtEl>
                                        <p:attrNameLst>
                                          <p:attrName>ppt_w</p:attrName>
                                        </p:attrNameLst>
                                      </p:cBhvr>
                                      <p:tavLst>
                                        <p:tav tm="0">
                                          <p:val>
                                            <p:fltVal val="0"/>
                                          </p:val>
                                        </p:tav>
                                        <p:tav tm="100000">
                                          <p:val>
                                            <p:strVal val="#ppt_w"/>
                                          </p:val>
                                        </p:tav>
                                      </p:tavLst>
                                    </p:anim>
                                    <p:anim calcmode="lin" valueType="num">
                                      <p:cBhvr>
                                        <p:cTn id="217" dur="1000" fill="hold"/>
                                        <p:tgtEl>
                                          <p:spTgt spid="46"/>
                                        </p:tgtEl>
                                        <p:attrNameLst>
                                          <p:attrName>ppt_h</p:attrName>
                                        </p:attrNameLst>
                                      </p:cBhvr>
                                      <p:tavLst>
                                        <p:tav tm="0">
                                          <p:val>
                                            <p:fltVal val="0"/>
                                          </p:val>
                                        </p:tav>
                                        <p:tav tm="100000">
                                          <p:val>
                                            <p:strVal val="#ppt_h"/>
                                          </p:val>
                                        </p:tav>
                                      </p:tavLst>
                                    </p:anim>
                                    <p:animEffect transition="in" filter="fade">
                                      <p:cBhvr>
                                        <p:cTn id="218" dur="1000"/>
                                        <p:tgtEl>
                                          <p:spTgt spid="46"/>
                                        </p:tgtEl>
                                      </p:cBhvr>
                                    </p:animEffect>
                                  </p:childTnLst>
                                </p:cTn>
                              </p:par>
                              <p:par>
                                <p:cTn id="219" presetID="53" presetClass="entr" presetSubtype="16" fill="hold" grpId="0" nodeType="withEffect">
                                  <p:stCondLst>
                                    <p:cond delay="1000"/>
                                  </p:stCondLst>
                                  <p:childTnLst>
                                    <p:set>
                                      <p:cBhvr>
                                        <p:cTn id="220" dur="1" fill="hold">
                                          <p:stCondLst>
                                            <p:cond delay="0"/>
                                          </p:stCondLst>
                                        </p:cTn>
                                        <p:tgtEl>
                                          <p:spTgt spid="47"/>
                                        </p:tgtEl>
                                        <p:attrNameLst>
                                          <p:attrName>style.visibility</p:attrName>
                                        </p:attrNameLst>
                                      </p:cBhvr>
                                      <p:to>
                                        <p:strVal val="visible"/>
                                      </p:to>
                                    </p:set>
                                    <p:anim calcmode="lin" valueType="num">
                                      <p:cBhvr>
                                        <p:cTn id="221" dur="1000" fill="hold"/>
                                        <p:tgtEl>
                                          <p:spTgt spid="47"/>
                                        </p:tgtEl>
                                        <p:attrNameLst>
                                          <p:attrName>ppt_w</p:attrName>
                                        </p:attrNameLst>
                                      </p:cBhvr>
                                      <p:tavLst>
                                        <p:tav tm="0">
                                          <p:val>
                                            <p:fltVal val="0"/>
                                          </p:val>
                                        </p:tav>
                                        <p:tav tm="100000">
                                          <p:val>
                                            <p:strVal val="#ppt_w"/>
                                          </p:val>
                                        </p:tav>
                                      </p:tavLst>
                                    </p:anim>
                                    <p:anim calcmode="lin" valueType="num">
                                      <p:cBhvr>
                                        <p:cTn id="222" dur="1000" fill="hold"/>
                                        <p:tgtEl>
                                          <p:spTgt spid="47"/>
                                        </p:tgtEl>
                                        <p:attrNameLst>
                                          <p:attrName>ppt_h</p:attrName>
                                        </p:attrNameLst>
                                      </p:cBhvr>
                                      <p:tavLst>
                                        <p:tav tm="0">
                                          <p:val>
                                            <p:fltVal val="0"/>
                                          </p:val>
                                        </p:tav>
                                        <p:tav tm="100000">
                                          <p:val>
                                            <p:strVal val="#ppt_h"/>
                                          </p:val>
                                        </p:tav>
                                      </p:tavLst>
                                    </p:anim>
                                    <p:animEffect transition="in" filter="fade">
                                      <p:cBhvr>
                                        <p:cTn id="223" dur="1000"/>
                                        <p:tgtEl>
                                          <p:spTgt spid="47"/>
                                        </p:tgtEl>
                                      </p:cBhvr>
                                    </p:animEffect>
                                  </p:childTnLst>
                                </p:cTn>
                              </p:par>
                              <p:par>
                                <p:cTn id="224" presetID="53" presetClass="entr" presetSubtype="16" fill="hold" grpId="0" nodeType="withEffect">
                                  <p:stCondLst>
                                    <p:cond delay="1000"/>
                                  </p:stCondLst>
                                  <p:childTnLst>
                                    <p:set>
                                      <p:cBhvr>
                                        <p:cTn id="225" dur="1" fill="hold">
                                          <p:stCondLst>
                                            <p:cond delay="0"/>
                                          </p:stCondLst>
                                        </p:cTn>
                                        <p:tgtEl>
                                          <p:spTgt spid="48"/>
                                        </p:tgtEl>
                                        <p:attrNameLst>
                                          <p:attrName>style.visibility</p:attrName>
                                        </p:attrNameLst>
                                      </p:cBhvr>
                                      <p:to>
                                        <p:strVal val="visible"/>
                                      </p:to>
                                    </p:set>
                                    <p:anim calcmode="lin" valueType="num">
                                      <p:cBhvr>
                                        <p:cTn id="226" dur="1000" fill="hold"/>
                                        <p:tgtEl>
                                          <p:spTgt spid="48"/>
                                        </p:tgtEl>
                                        <p:attrNameLst>
                                          <p:attrName>ppt_w</p:attrName>
                                        </p:attrNameLst>
                                      </p:cBhvr>
                                      <p:tavLst>
                                        <p:tav tm="0">
                                          <p:val>
                                            <p:fltVal val="0"/>
                                          </p:val>
                                        </p:tav>
                                        <p:tav tm="100000">
                                          <p:val>
                                            <p:strVal val="#ppt_w"/>
                                          </p:val>
                                        </p:tav>
                                      </p:tavLst>
                                    </p:anim>
                                    <p:anim calcmode="lin" valueType="num">
                                      <p:cBhvr>
                                        <p:cTn id="227" dur="1000" fill="hold"/>
                                        <p:tgtEl>
                                          <p:spTgt spid="48"/>
                                        </p:tgtEl>
                                        <p:attrNameLst>
                                          <p:attrName>ppt_h</p:attrName>
                                        </p:attrNameLst>
                                      </p:cBhvr>
                                      <p:tavLst>
                                        <p:tav tm="0">
                                          <p:val>
                                            <p:fltVal val="0"/>
                                          </p:val>
                                        </p:tav>
                                        <p:tav tm="100000">
                                          <p:val>
                                            <p:strVal val="#ppt_h"/>
                                          </p:val>
                                        </p:tav>
                                      </p:tavLst>
                                    </p:anim>
                                    <p:animEffect transition="in" filter="fade">
                                      <p:cBhvr>
                                        <p:cTn id="228" dur="1000"/>
                                        <p:tgtEl>
                                          <p:spTgt spid="48"/>
                                        </p:tgtEl>
                                      </p:cBhvr>
                                    </p:animEffect>
                                  </p:childTnLst>
                                </p:cTn>
                              </p:par>
                              <p:par>
                                <p:cTn id="229" presetID="53" presetClass="entr" presetSubtype="16" fill="hold" grpId="0" nodeType="withEffect">
                                  <p:stCondLst>
                                    <p:cond delay="1000"/>
                                  </p:stCondLst>
                                  <p:childTnLst>
                                    <p:set>
                                      <p:cBhvr>
                                        <p:cTn id="230" dur="1" fill="hold">
                                          <p:stCondLst>
                                            <p:cond delay="0"/>
                                          </p:stCondLst>
                                        </p:cTn>
                                        <p:tgtEl>
                                          <p:spTgt spid="49"/>
                                        </p:tgtEl>
                                        <p:attrNameLst>
                                          <p:attrName>style.visibility</p:attrName>
                                        </p:attrNameLst>
                                      </p:cBhvr>
                                      <p:to>
                                        <p:strVal val="visible"/>
                                      </p:to>
                                    </p:set>
                                    <p:anim calcmode="lin" valueType="num">
                                      <p:cBhvr>
                                        <p:cTn id="231" dur="1000" fill="hold"/>
                                        <p:tgtEl>
                                          <p:spTgt spid="49"/>
                                        </p:tgtEl>
                                        <p:attrNameLst>
                                          <p:attrName>ppt_w</p:attrName>
                                        </p:attrNameLst>
                                      </p:cBhvr>
                                      <p:tavLst>
                                        <p:tav tm="0">
                                          <p:val>
                                            <p:fltVal val="0"/>
                                          </p:val>
                                        </p:tav>
                                        <p:tav tm="100000">
                                          <p:val>
                                            <p:strVal val="#ppt_w"/>
                                          </p:val>
                                        </p:tav>
                                      </p:tavLst>
                                    </p:anim>
                                    <p:anim calcmode="lin" valueType="num">
                                      <p:cBhvr>
                                        <p:cTn id="232" dur="1000" fill="hold"/>
                                        <p:tgtEl>
                                          <p:spTgt spid="49"/>
                                        </p:tgtEl>
                                        <p:attrNameLst>
                                          <p:attrName>ppt_h</p:attrName>
                                        </p:attrNameLst>
                                      </p:cBhvr>
                                      <p:tavLst>
                                        <p:tav tm="0">
                                          <p:val>
                                            <p:fltVal val="0"/>
                                          </p:val>
                                        </p:tav>
                                        <p:tav tm="100000">
                                          <p:val>
                                            <p:strVal val="#ppt_h"/>
                                          </p:val>
                                        </p:tav>
                                      </p:tavLst>
                                    </p:anim>
                                    <p:animEffect transition="in" filter="fade">
                                      <p:cBhvr>
                                        <p:cTn id="233" dur="1000"/>
                                        <p:tgtEl>
                                          <p:spTgt spid="49"/>
                                        </p:tgtEl>
                                      </p:cBhvr>
                                    </p:animEffect>
                                  </p:childTnLst>
                                </p:cTn>
                              </p:par>
                            </p:childTnLst>
                          </p:cTn>
                        </p:par>
                        <p:par>
                          <p:cTn id="234" fill="hold">
                            <p:stCondLst>
                              <p:cond delay="38750"/>
                            </p:stCondLst>
                            <p:childTnLst>
                              <p:par>
                                <p:cTn id="235" presetID="32" presetClass="emph" presetSubtype="0" fill="hold" grpId="1" nodeType="afterEffect">
                                  <p:stCondLst>
                                    <p:cond delay="0"/>
                                  </p:stCondLst>
                                  <p:childTnLst>
                                    <p:animRot by="120000">
                                      <p:cBhvr>
                                        <p:cTn id="236" dur="1" fill="hold">
                                          <p:stCondLst>
                                            <p:cond delay="0"/>
                                          </p:stCondLst>
                                        </p:cTn>
                                        <p:tgtEl>
                                          <p:spTgt spid="13"/>
                                        </p:tgtEl>
                                        <p:attrNameLst>
                                          <p:attrName>r</p:attrName>
                                        </p:attrNameLst>
                                      </p:cBhvr>
                                    </p:animRot>
                                    <p:animRot by="-240000">
                                      <p:cBhvr>
                                        <p:cTn id="237" dur="2" fill="hold">
                                          <p:stCondLst>
                                            <p:cond delay="396"/>
                                          </p:stCondLst>
                                        </p:cTn>
                                        <p:tgtEl>
                                          <p:spTgt spid="13"/>
                                        </p:tgtEl>
                                        <p:attrNameLst>
                                          <p:attrName>r</p:attrName>
                                        </p:attrNameLst>
                                      </p:cBhvr>
                                    </p:animRot>
                                    <p:animRot by="240000">
                                      <p:cBhvr>
                                        <p:cTn id="238" dur="2" fill="hold">
                                          <p:stCondLst>
                                            <p:cond delay="792"/>
                                          </p:stCondLst>
                                        </p:cTn>
                                        <p:tgtEl>
                                          <p:spTgt spid="13"/>
                                        </p:tgtEl>
                                        <p:attrNameLst>
                                          <p:attrName>r</p:attrName>
                                        </p:attrNameLst>
                                      </p:cBhvr>
                                    </p:animRot>
                                    <p:animRot by="-240000">
                                      <p:cBhvr>
                                        <p:cTn id="239" dur="2" fill="hold">
                                          <p:stCondLst>
                                            <p:cond delay="1188"/>
                                          </p:stCondLst>
                                        </p:cTn>
                                        <p:tgtEl>
                                          <p:spTgt spid="13"/>
                                        </p:tgtEl>
                                        <p:attrNameLst>
                                          <p:attrName>r</p:attrName>
                                        </p:attrNameLst>
                                      </p:cBhvr>
                                    </p:animRot>
                                    <p:animRot by="120000">
                                      <p:cBhvr>
                                        <p:cTn id="240" dur="2" fill="hold">
                                          <p:stCondLst>
                                            <p:cond delay="1999"/>
                                          </p:stCondLst>
                                        </p:cTn>
                                        <p:tgtEl>
                                          <p:spTgt spid="13"/>
                                        </p:tgtEl>
                                        <p:attrNameLst>
                                          <p:attrName>r</p:attrName>
                                        </p:attrNameLst>
                                      </p:cBhvr>
                                    </p:animRot>
                                  </p:childTnLst>
                                </p:cTn>
                              </p:par>
                            </p:childTnLst>
                          </p:cTn>
                        </p:par>
                        <p:par>
                          <p:cTn id="241" fill="hold">
                            <p:stCondLst>
                              <p:cond delay="40751"/>
                            </p:stCondLst>
                            <p:childTnLst>
                              <p:par>
                                <p:cTn id="242" presetID="53" presetClass="entr" presetSubtype="16" fill="hold" grpId="0" nodeType="afterEffect">
                                  <p:stCondLst>
                                    <p:cond delay="1000"/>
                                  </p:stCondLst>
                                  <p:childTnLst>
                                    <p:set>
                                      <p:cBhvr>
                                        <p:cTn id="243" dur="1" fill="hold">
                                          <p:stCondLst>
                                            <p:cond delay="0"/>
                                          </p:stCondLst>
                                        </p:cTn>
                                        <p:tgtEl>
                                          <p:spTgt spid="50"/>
                                        </p:tgtEl>
                                        <p:attrNameLst>
                                          <p:attrName>style.visibility</p:attrName>
                                        </p:attrNameLst>
                                      </p:cBhvr>
                                      <p:to>
                                        <p:strVal val="visible"/>
                                      </p:to>
                                    </p:set>
                                    <p:anim calcmode="lin" valueType="num">
                                      <p:cBhvr>
                                        <p:cTn id="244" dur="1000" fill="hold"/>
                                        <p:tgtEl>
                                          <p:spTgt spid="50"/>
                                        </p:tgtEl>
                                        <p:attrNameLst>
                                          <p:attrName>ppt_w</p:attrName>
                                        </p:attrNameLst>
                                      </p:cBhvr>
                                      <p:tavLst>
                                        <p:tav tm="0">
                                          <p:val>
                                            <p:fltVal val="0"/>
                                          </p:val>
                                        </p:tav>
                                        <p:tav tm="100000">
                                          <p:val>
                                            <p:strVal val="#ppt_w"/>
                                          </p:val>
                                        </p:tav>
                                      </p:tavLst>
                                    </p:anim>
                                    <p:anim calcmode="lin" valueType="num">
                                      <p:cBhvr>
                                        <p:cTn id="245" dur="1000" fill="hold"/>
                                        <p:tgtEl>
                                          <p:spTgt spid="50"/>
                                        </p:tgtEl>
                                        <p:attrNameLst>
                                          <p:attrName>ppt_h</p:attrName>
                                        </p:attrNameLst>
                                      </p:cBhvr>
                                      <p:tavLst>
                                        <p:tav tm="0">
                                          <p:val>
                                            <p:fltVal val="0"/>
                                          </p:val>
                                        </p:tav>
                                        <p:tav tm="100000">
                                          <p:val>
                                            <p:strVal val="#ppt_h"/>
                                          </p:val>
                                        </p:tav>
                                      </p:tavLst>
                                    </p:anim>
                                    <p:animEffect transition="in" filter="fade">
                                      <p:cBhvr>
                                        <p:cTn id="246" dur="1000"/>
                                        <p:tgtEl>
                                          <p:spTgt spid="50"/>
                                        </p:tgtEl>
                                      </p:cBhvr>
                                    </p:animEffect>
                                  </p:childTnLst>
                                </p:cTn>
                              </p:par>
                              <p:par>
                                <p:cTn id="247" presetID="53" presetClass="entr" presetSubtype="16" fill="hold" grpId="0" nodeType="withEffect">
                                  <p:stCondLst>
                                    <p:cond delay="1000"/>
                                  </p:stCondLst>
                                  <p:childTnLst>
                                    <p:set>
                                      <p:cBhvr>
                                        <p:cTn id="248" dur="1" fill="hold">
                                          <p:stCondLst>
                                            <p:cond delay="0"/>
                                          </p:stCondLst>
                                        </p:cTn>
                                        <p:tgtEl>
                                          <p:spTgt spid="51"/>
                                        </p:tgtEl>
                                        <p:attrNameLst>
                                          <p:attrName>style.visibility</p:attrName>
                                        </p:attrNameLst>
                                      </p:cBhvr>
                                      <p:to>
                                        <p:strVal val="visible"/>
                                      </p:to>
                                    </p:set>
                                    <p:anim calcmode="lin" valueType="num">
                                      <p:cBhvr>
                                        <p:cTn id="249" dur="1000" fill="hold"/>
                                        <p:tgtEl>
                                          <p:spTgt spid="51"/>
                                        </p:tgtEl>
                                        <p:attrNameLst>
                                          <p:attrName>ppt_w</p:attrName>
                                        </p:attrNameLst>
                                      </p:cBhvr>
                                      <p:tavLst>
                                        <p:tav tm="0">
                                          <p:val>
                                            <p:fltVal val="0"/>
                                          </p:val>
                                        </p:tav>
                                        <p:tav tm="100000">
                                          <p:val>
                                            <p:strVal val="#ppt_w"/>
                                          </p:val>
                                        </p:tav>
                                      </p:tavLst>
                                    </p:anim>
                                    <p:anim calcmode="lin" valueType="num">
                                      <p:cBhvr>
                                        <p:cTn id="250" dur="1000" fill="hold"/>
                                        <p:tgtEl>
                                          <p:spTgt spid="51"/>
                                        </p:tgtEl>
                                        <p:attrNameLst>
                                          <p:attrName>ppt_h</p:attrName>
                                        </p:attrNameLst>
                                      </p:cBhvr>
                                      <p:tavLst>
                                        <p:tav tm="0">
                                          <p:val>
                                            <p:fltVal val="0"/>
                                          </p:val>
                                        </p:tav>
                                        <p:tav tm="100000">
                                          <p:val>
                                            <p:strVal val="#ppt_h"/>
                                          </p:val>
                                        </p:tav>
                                      </p:tavLst>
                                    </p:anim>
                                    <p:animEffect transition="in" filter="fade">
                                      <p:cBhvr>
                                        <p:cTn id="251" dur="1000"/>
                                        <p:tgtEl>
                                          <p:spTgt spid="51"/>
                                        </p:tgtEl>
                                      </p:cBhvr>
                                    </p:animEffect>
                                  </p:childTnLst>
                                </p:cTn>
                              </p:par>
                              <p:par>
                                <p:cTn id="252" presetID="53" presetClass="entr" presetSubtype="16" fill="hold" grpId="0" nodeType="withEffect">
                                  <p:stCondLst>
                                    <p:cond delay="1000"/>
                                  </p:stCondLst>
                                  <p:childTnLst>
                                    <p:set>
                                      <p:cBhvr>
                                        <p:cTn id="253" dur="1" fill="hold">
                                          <p:stCondLst>
                                            <p:cond delay="0"/>
                                          </p:stCondLst>
                                        </p:cTn>
                                        <p:tgtEl>
                                          <p:spTgt spid="52"/>
                                        </p:tgtEl>
                                        <p:attrNameLst>
                                          <p:attrName>style.visibility</p:attrName>
                                        </p:attrNameLst>
                                      </p:cBhvr>
                                      <p:to>
                                        <p:strVal val="visible"/>
                                      </p:to>
                                    </p:set>
                                    <p:anim calcmode="lin" valueType="num">
                                      <p:cBhvr>
                                        <p:cTn id="254" dur="1000" fill="hold"/>
                                        <p:tgtEl>
                                          <p:spTgt spid="52"/>
                                        </p:tgtEl>
                                        <p:attrNameLst>
                                          <p:attrName>ppt_w</p:attrName>
                                        </p:attrNameLst>
                                      </p:cBhvr>
                                      <p:tavLst>
                                        <p:tav tm="0">
                                          <p:val>
                                            <p:fltVal val="0"/>
                                          </p:val>
                                        </p:tav>
                                        <p:tav tm="100000">
                                          <p:val>
                                            <p:strVal val="#ppt_w"/>
                                          </p:val>
                                        </p:tav>
                                      </p:tavLst>
                                    </p:anim>
                                    <p:anim calcmode="lin" valueType="num">
                                      <p:cBhvr>
                                        <p:cTn id="255" dur="1000" fill="hold"/>
                                        <p:tgtEl>
                                          <p:spTgt spid="52"/>
                                        </p:tgtEl>
                                        <p:attrNameLst>
                                          <p:attrName>ppt_h</p:attrName>
                                        </p:attrNameLst>
                                      </p:cBhvr>
                                      <p:tavLst>
                                        <p:tav tm="0">
                                          <p:val>
                                            <p:fltVal val="0"/>
                                          </p:val>
                                        </p:tav>
                                        <p:tav tm="100000">
                                          <p:val>
                                            <p:strVal val="#ppt_h"/>
                                          </p:val>
                                        </p:tav>
                                      </p:tavLst>
                                    </p:anim>
                                    <p:animEffect transition="in" filter="fade">
                                      <p:cBhvr>
                                        <p:cTn id="256" dur="1000"/>
                                        <p:tgtEl>
                                          <p:spTgt spid="52"/>
                                        </p:tgtEl>
                                      </p:cBhvr>
                                    </p:animEffect>
                                  </p:childTnLst>
                                </p:cTn>
                              </p:par>
                              <p:par>
                                <p:cTn id="257" presetID="53" presetClass="entr" presetSubtype="16" fill="hold" grpId="0" nodeType="withEffect">
                                  <p:stCondLst>
                                    <p:cond delay="1000"/>
                                  </p:stCondLst>
                                  <p:childTnLst>
                                    <p:set>
                                      <p:cBhvr>
                                        <p:cTn id="258" dur="1" fill="hold">
                                          <p:stCondLst>
                                            <p:cond delay="0"/>
                                          </p:stCondLst>
                                        </p:cTn>
                                        <p:tgtEl>
                                          <p:spTgt spid="53"/>
                                        </p:tgtEl>
                                        <p:attrNameLst>
                                          <p:attrName>style.visibility</p:attrName>
                                        </p:attrNameLst>
                                      </p:cBhvr>
                                      <p:to>
                                        <p:strVal val="visible"/>
                                      </p:to>
                                    </p:set>
                                    <p:anim calcmode="lin" valueType="num">
                                      <p:cBhvr>
                                        <p:cTn id="259" dur="1000" fill="hold"/>
                                        <p:tgtEl>
                                          <p:spTgt spid="53"/>
                                        </p:tgtEl>
                                        <p:attrNameLst>
                                          <p:attrName>ppt_w</p:attrName>
                                        </p:attrNameLst>
                                      </p:cBhvr>
                                      <p:tavLst>
                                        <p:tav tm="0">
                                          <p:val>
                                            <p:fltVal val="0"/>
                                          </p:val>
                                        </p:tav>
                                        <p:tav tm="100000">
                                          <p:val>
                                            <p:strVal val="#ppt_w"/>
                                          </p:val>
                                        </p:tav>
                                      </p:tavLst>
                                    </p:anim>
                                    <p:anim calcmode="lin" valueType="num">
                                      <p:cBhvr>
                                        <p:cTn id="260" dur="1000" fill="hold"/>
                                        <p:tgtEl>
                                          <p:spTgt spid="53"/>
                                        </p:tgtEl>
                                        <p:attrNameLst>
                                          <p:attrName>ppt_h</p:attrName>
                                        </p:attrNameLst>
                                      </p:cBhvr>
                                      <p:tavLst>
                                        <p:tav tm="0">
                                          <p:val>
                                            <p:fltVal val="0"/>
                                          </p:val>
                                        </p:tav>
                                        <p:tav tm="100000">
                                          <p:val>
                                            <p:strVal val="#ppt_h"/>
                                          </p:val>
                                        </p:tav>
                                      </p:tavLst>
                                    </p:anim>
                                    <p:animEffect transition="in" filter="fade">
                                      <p:cBhvr>
                                        <p:cTn id="261" dur="1000"/>
                                        <p:tgtEl>
                                          <p:spTgt spid="53"/>
                                        </p:tgtEl>
                                      </p:cBhvr>
                                    </p:animEffect>
                                  </p:childTnLst>
                                </p:cTn>
                              </p:par>
                              <p:par>
                                <p:cTn id="262" presetID="53" presetClass="entr" presetSubtype="16" fill="hold" grpId="0" nodeType="withEffect">
                                  <p:stCondLst>
                                    <p:cond delay="1000"/>
                                  </p:stCondLst>
                                  <p:childTnLst>
                                    <p:set>
                                      <p:cBhvr>
                                        <p:cTn id="263" dur="1" fill="hold">
                                          <p:stCondLst>
                                            <p:cond delay="0"/>
                                          </p:stCondLst>
                                        </p:cTn>
                                        <p:tgtEl>
                                          <p:spTgt spid="54"/>
                                        </p:tgtEl>
                                        <p:attrNameLst>
                                          <p:attrName>style.visibility</p:attrName>
                                        </p:attrNameLst>
                                      </p:cBhvr>
                                      <p:to>
                                        <p:strVal val="visible"/>
                                      </p:to>
                                    </p:set>
                                    <p:anim calcmode="lin" valueType="num">
                                      <p:cBhvr>
                                        <p:cTn id="264" dur="1000" fill="hold"/>
                                        <p:tgtEl>
                                          <p:spTgt spid="54"/>
                                        </p:tgtEl>
                                        <p:attrNameLst>
                                          <p:attrName>ppt_w</p:attrName>
                                        </p:attrNameLst>
                                      </p:cBhvr>
                                      <p:tavLst>
                                        <p:tav tm="0">
                                          <p:val>
                                            <p:fltVal val="0"/>
                                          </p:val>
                                        </p:tav>
                                        <p:tav tm="100000">
                                          <p:val>
                                            <p:strVal val="#ppt_w"/>
                                          </p:val>
                                        </p:tav>
                                      </p:tavLst>
                                    </p:anim>
                                    <p:anim calcmode="lin" valueType="num">
                                      <p:cBhvr>
                                        <p:cTn id="265" dur="1000" fill="hold"/>
                                        <p:tgtEl>
                                          <p:spTgt spid="54"/>
                                        </p:tgtEl>
                                        <p:attrNameLst>
                                          <p:attrName>ppt_h</p:attrName>
                                        </p:attrNameLst>
                                      </p:cBhvr>
                                      <p:tavLst>
                                        <p:tav tm="0">
                                          <p:val>
                                            <p:fltVal val="0"/>
                                          </p:val>
                                        </p:tav>
                                        <p:tav tm="100000">
                                          <p:val>
                                            <p:strVal val="#ppt_h"/>
                                          </p:val>
                                        </p:tav>
                                      </p:tavLst>
                                    </p:anim>
                                    <p:animEffect transition="in" filter="fade">
                                      <p:cBhvr>
                                        <p:cTn id="266" dur="1000"/>
                                        <p:tgtEl>
                                          <p:spTgt spid="54"/>
                                        </p:tgtEl>
                                      </p:cBhvr>
                                    </p:animEffect>
                                  </p:childTnLst>
                                </p:cTn>
                              </p:par>
                              <p:par>
                                <p:cTn id="267" presetID="53" presetClass="entr" presetSubtype="16" fill="hold" grpId="0" nodeType="withEffect">
                                  <p:stCondLst>
                                    <p:cond delay="1000"/>
                                  </p:stCondLst>
                                  <p:childTnLst>
                                    <p:set>
                                      <p:cBhvr>
                                        <p:cTn id="268" dur="1" fill="hold">
                                          <p:stCondLst>
                                            <p:cond delay="0"/>
                                          </p:stCondLst>
                                        </p:cTn>
                                        <p:tgtEl>
                                          <p:spTgt spid="55"/>
                                        </p:tgtEl>
                                        <p:attrNameLst>
                                          <p:attrName>style.visibility</p:attrName>
                                        </p:attrNameLst>
                                      </p:cBhvr>
                                      <p:to>
                                        <p:strVal val="visible"/>
                                      </p:to>
                                    </p:set>
                                    <p:anim calcmode="lin" valueType="num">
                                      <p:cBhvr>
                                        <p:cTn id="269" dur="1000" fill="hold"/>
                                        <p:tgtEl>
                                          <p:spTgt spid="55"/>
                                        </p:tgtEl>
                                        <p:attrNameLst>
                                          <p:attrName>ppt_w</p:attrName>
                                        </p:attrNameLst>
                                      </p:cBhvr>
                                      <p:tavLst>
                                        <p:tav tm="0">
                                          <p:val>
                                            <p:fltVal val="0"/>
                                          </p:val>
                                        </p:tav>
                                        <p:tav tm="100000">
                                          <p:val>
                                            <p:strVal val="#ppt_w"/>
                                          </p:val>
                                        </p:tav>
                                      </p:tavLst>
                                    </p:anim>
                                    <p:anim calcmode="lin" valueType="num">
                                      <p:cBhvr>
                                        <p:cTn id="270" dur="1000" fill="hold"/>
                                        <p:tgtEl>
                                          <p:spTgt spid="55"/>
                                        </p:tgtEl>
                                        <p:attrNameLst>
                                          <p:attrName>ppt_h</p:attrName>
                                        </p:attrNameLst>
                                      </p:cBhvr>
                                      <p:tavLst>
                                        <p:tav tm="0">
                                          <p:val>
                                            <p:fltVal val="0"/>
                                          </p:val>
                                        </p:tav>
                                        <p:tav tm="100000">
                                          <p:val>
                                            <p:strVal val="#ppt_h"/>
                                          </p:val>
                                        </p:tav>
                                      </p:tavLst>
                                    </p:anim>
                                    <p:animEffect transition="in" filter="fade">
                                      <p:cBhvr>
                                        <p:cTn id="271" dur="1000"/>
                                        <p:tgtEl>
                                          <p:spTgt spid="55"/>
                                        </p:tgtEl>
                                      </p:cBhvr>
                                    </p:animEffect>
                                  </p:childTnLst>
                                </p:cTn>
                              </p:par>
                            </p:childTnLst>
                          </p:cTn>
                        </p:par>
                        <p:par>
                          <p:cTn id="272" fill="hold">
                            <p:stCondLst>
                              <p:cond delay="42751"/>
                            </p:stCondLst>
                            <p:childTnLst>
                              <p:par>
                                <p:cTn id="273" presetID="53" presetClass="entr" presetSubtype="16" fill="hold" grpId="0" nodeType="afterEffect">
                                  <p:stCondLst>
                                    <p:cond delay="1000"/>
                                  </p:stCondLst>
                                  <p:childTnLst>
                                    <p:set>
                                      <p:cBhvr>
                                        <p:cTn id="274" dur="1" fill="hold">
                                          <p:stCondLst>
                                            <p:cond delay="0"/>
                                          </p:stCondLst>
                                        </p:cTn>
                                        <p:tgtEl>
                                          <p:spTgt spid="57"/>
                                        </p:tgtEl>
                                        <p:attrNameLst>
                                          <p:attrName>style.visibility</p:attrName>
                                        </p:attrNameLst>
                                      </p:cBhvr>
                                      <p:to>
                                        <p:strVal val="visible"/>
                                      </p:to>
                                    </p:set>
                                    <p:anim calcmode="lin" valueType="num">
                                      <p:cBhvr>
                                        <p:cTn id="275" dur="1000" fill="hold"/>
                                        <p:tgtEl>
                                          <p:spTgt spid="57"/>
                                        </p:tgtEl>
                                        <p:attrNameLst>
                                          <p:attrName>ppt_w</p:attrName>
                                        </p:attrNameLst>
                                      </p:cBhvr>
                                      <p:tavLst>
                                        <p:tav tm="0">
                                          <p:val>
                                            <p:fltVal val="0"/>
                                          </p:val>
                                        </p:tav>
                                        <p:tav tm="100000">
                                          <p:val>
                                            <p:strVal val="#ppt_w"/>
                                          </p:val>
                                        </p:tav>
                                      </p:tavLst>
                                    </p:anim>
                                    <p:anim calcmode="lin" valueType="num">
                                      <p:cBhvr>
                                        <p:cTn id="276" dur="1000" fill="hold"/>
                                        <p:tgtEl>
                                          <p:spTgt spid="57"/>
                                        </p:tgtEl>
                                        <p:attrNameLst>
                                          <p:attrName>ppt_h</p:attrName>
                                        </p:attrNameLst>
                                      </p:cBhvr>
                                      <p:tavLst>
                                        <p:tav tm="0">
                                          <p:val>
                                            <p:fltVal val="0"/>
                                          </p:val>
                                        </p:tav>
                                        <p:tav tm="100000">
                                          <p:val>
                                            <p:strVal val="#ppt_h"/>
                                          </p:val>
                                        </p:tav>
                                      </p:tavLst>
                                    </p:anim>
                                    <p:animEffect transition="in" filter="fade">
                                      <p:cBhvr>
                                        <p:cTn id="277" dur="1000"/>
                                        <p:tgtEl>
                                          <p:spTgt spid="57"/>
                                        </p:tgtEl>
                                      </p:cBhvr>
                                    </p:animEffect>
                                  </p:childTnLst>
                                </p:cTn>
                              </p:par>
                            </p:childTnLst>
                          </p:cTn>
                        </p:par>
                        <p:par>
                          <p:cTn id="278" fill="hold">
                            <p:stCondLst>
                              <p:cond delay="44751"/>
                            </p:stCondLst>
                            <p:childTnLst>
                              <p:par>
                                <p:cTn id="279" presetID="0" presetClass="path" presetSubtype="0" accel="50000" decel="50000" fill="hold" grpId="2" nodeType="afterEffect">
                                  <p:stCondLst>
                                    <p:cond delay="1000"/>
                                  </p:stCondLst>
                                  <p:childTnLst>
                                    <p:animMotion origin="layout" path="M 0 0 L 0 0 C -0.00261 0.00208 -0.00495 0.00463 -0.00755 0.00648 C -0.01693 0.01366 -0.01003 0.00602 -0.01602 0.01319 C -0.01706 0.0169 -0.01836 0.02083 -0.01875 0.025 C -0.02044 0.03981 -0.02057 0.05556 -0.02344 0.06991 C -0.02422 0.07361 -0.02708 0.07477 -0.02917 0.07662 C -0.0319 0.07917 -0.0349 0.08056 -0.0375 0.08333 C -0.04232 0.08796 -0.04688 0.09352 -0.05156 0.09815 C -0.06276 0.10949 -0.07409 0.12037 -0.08542 0.13148 C -0.09037 0.13657 -0.09557 0.14097 -0.10039 0.14653 C -0.10729 0.1544 -0.11406 0.1625 -0.12096 0.16991 C -0.12591 0.17523 -0.13112 0.1794 -0.13594 0.18495 C -0.14531 0.1956 -0.15456 0.20602 -0.16315 0.21829 C -0.16628 0.22268 -0.16927 0.22755 -0.17253 0.23148 C -0.17552 0.23518 -0.17891 0.23796 -0.1819 0.24167 C -0.18607 0.2463 -0.19063 0.25046 -0.19414 0.25648 C -0.19649 0.26088 -0.19857 0.26528 -0.20156 0.26829 C -0.20247 0.26921 -0.20352 0.26921 -0.20443 0.26991 C -0.20612 0.2713 -0.20742 0.27361 -0.20912 0.275 C -0.21029 0.27593 -0.21159 0.27593 -0.21289 0.27662 C -0.21537 0.27801 -0.21797 0.27963 -0.22031 0.28148 C -0.22422 0.28472 -0.22774 0.28889 -0.23164 0.29167 C -0.24805 0.30324 -0.26484 0.31366 -0.28125 0.325 C -0.34193 0.36643 -0.27292 0.32315 -0.3694 0.38148 C -0.37878 0.38727 -0.38802 0.39375 -0.39753 0.39815 C -0.40352 0.40093 -0.40951 0.40301 -0.41537 0.40648 C -0.42526 0.4125 -0.43477 0.41991 -0.4444 0.42662 C -0.45 0.43056 -0.45573 0.43403 -0.46133 0.43819 C -0.46354 0.43981 -0.46576 0.4412 -0.46784 0.44329 C -0.47109 0.4463 -0.47435 0.44931 -0.47721 0.45324 C -0.49336 0.47546 -0.47774 0.4537 -0.49688 0.48148 C -0.50313 0.49051 -0.50951 0.49907 -0.51563 0.50833 C -0.53919 0.54282 -0.51745 0.51134 -0.53724 0.54167 C -0.54089 0.54722 -0.54479 0.55255 -0.54844 0.55833 C -0.5513 0.5625 -0.55417 0.56713 -0.5569 0.57153 C -0.55938 0.57546 -0.56224 0.5787 -0.56445 0.58333 C -0.58919 0.63356 -0.5582 0.57222 -0.57565 0.60324 C -0.57578 0.60324 -0.58516 0.62268 -0.58789 0.62662 C -0.5974 0.64074 -0.59232 0.63241 -0.6 0.64167 C -0.6013 0.64306 -0.60247 0.64514 -0.60378 0.64653 C -0.60469 0.64745 -0.60573 0.64745 -0.60664 0.64815 C -0.60859 0.65023 -0.61016 0.6537 -0.61224 0.65486 L -0.6207 0.65995 C -0.62162 0.66042 -0.62266 0.66065 -0.62344 0.66157 L -0.6263 0.66481 C -0.62904 0.67963 -0.62813 0.67153 -0.62813 0.69005 " pathEditMode="relative" ptsTypes="AAAAAAAAAAAAAAAAAAAAAAAAAAAAAAAAAAAAAAAAAAAAAAA">
                                      <p:cBhvr>
                                        <p:cTn id="280" dur="2000" fill="hold"/>
                                        <p:tgtEl>
                                          <p:spTgt spid="12"/>
                                        </p:tgtEl>
                                        <p:attrNameLst>
                                          <p:attrName>ppt_x</p:attrName>
                                          <p:attrName>ppt_y</p:attrName>
                                        </p:attrNameLst>
                                      </p:cBhvr>
                                    </p:animMotion>
                                  </p:childTnLst>
                                </p:cTn>
                              </p:par>
                            </p:childTnLst>
                          </p:cTn>
                        </p:par>
                        <p:par>
                          <p:cTn id="281" fill="hold">
                            <p:stCondLst>
                              <p:cond delay="47751"/>
                            </p:stCondLst>
                            <p:childTnLst>
                              <p:par>
                                <p:cTn id="282" presetID="53" presetClass="exit" presetSubtype="32" fill="hold" grpId="1" nodeType="afterEffect">
                                  <p:stCondLst>
                                    <p:cond delay="1000"/>
                                  </p:stCondLst>
                                  <p:childTnLst>
                                    <p:anim calcmode="lin" valueType="num">
                                      <p:cBhvr>
                                        <p:cTn id="283" dur="1000"/>
                                        <p:tgtEl>
                                          <p:spTgt spid="57"/>
                                        </p:tgtEl>
                                        <p:attrNameLst>
                                          <p:attrName>ppt_w</p:attrName>
                                        </p:attrNameLst>
                                      </p:cBhvr>
                                      <p:tavLst>
                                        <p:tav tm="0">
                                          <p:val>
                                            <p:strVal val="ppt_w"/>
                                          </p:val>
                                        </p:tav>
                                        <p:tav tm="100000">
                                          <p:val>
                                            <p:fltVal val="0"/>
                                          </p:val>
                                        </p:tav>
                                      </p:tavLst>
                                    </p:anim>
                                    <p:anim calcmode="lin" valueType="num">
                                      <p:cBhvr>
                                        <p:cTn id="284" dur="1000"/>
                                        <p:tgtEl>
                                          <p:spTgt spid="57"/>
                                        </p:tgtEl>
                                        <p:attrNameLst>
                                          <p:attrName>ppt_h</p:attrName>
                                        </p:attrNameLst>
                                      </p:cBhvr>
                                      <p:tavLst>
                                        <p:tav tm="0">
                                          <p:val>
                                            <p:strVal val="ppt_h"/>
                                          </p:val>
                                        </p:tav>
                                        <p:tav tm="100000">
                                          <p:val>
                                            <p:fltVal val="0"/>
                                          </p:val>
                                        </p:tav>
                                      </p:tavLst>
                                    </p:anim>
                                    <p:animEffect transition="out" filter="fade">
                                      <p:cBhvr>
                                        <p:cTn id="285" dur="1000"/>
                                        <p:tgtEl>
                                          <p:spTgt spid="57"/>
                                        </p:tgtEl>
                                      </p:cBhvr>
                                    </p:animEffect>
                                    <p:set>
                                      <p:cBhvr>
                                        <p:cTn id="286" dur="1" fill="hold">
                                          <p:stCondLst>
                                            <p:cond delay="999"/>
                                          </p:stCondLst>
                                        </p:cTn>
                                        <p:tgtEl>
                                          <p:spTgt spid="57"/>
                                        </p:tgtEl>
                                        <p:attrNameLst>
                                          <p:attrName>style.visibility</p:attrName>
                                        </p:attrNameLst>
                                      </p:cBhvr>
                                      <p:to>
                                        <p:strVal val="hidden"/>
                                      </p:to>
                                    </p:set>
                                  </p:childTnLst>
                                </p:cTn>
                              </p:par>
                            </p:childTnLst>
                          </p:cTn>
                        </p:par>
                        <p:par>
                          <p:cTn id="287" fill="hold">
                            <p:stCondLst>
                              <p:cond delay="49751"/>
                            </p:stCondLst>
                            <p:childTnLst>
                              <p:par>
                                <p:cTn id="288" presetID="53" presetClass="entr" presetSubtype="16" fill="hold" grpId="0" nodeType="afterEffect">
                                  <p:stCondLst>
                                    <p:cond delay="1000"/>
                                  </p:stCondLst>
                                  <p:childTnLst>
                                    <p:set>
                                      <p:cBhvr>
                                        <p:cTn id="289" dur="1" fill="hold">
                                          <p:stCondLst>
                                            <p:cond delay="0"/>
                                          </p:stCondLst>
                                        </p:cTn>
                                        <p:tgtEl>
                                          <p:spTgt spid="58"/>
                                        </p:tgtEl>
                                        <p:attrNameLst>
                                          <p:attrName>style.visibility</p:attrName>
                                        </p:attrNameLst>
                                      </p:cBhvr>
                                      <p:to>
                                        <p:strVal val="visible"/>
                                      </p:to>
                                    </p:set>
                                    <p:anim calcmode="lin" valueType="num">
                                      <p:cBhvr>
                                        <p:cTn id="290" dur="1000" fill="hold"/>
                                        <p:tgtEl>
                                          <p:spTgt spid="58"/>
                                        </p:tgtEl>
                                        <p:attrNameLst>
                                          <p:attrName>ppt_w</p:attrName>
                                        </p:attrNameLst>
                                      </p:cBhvr>
                                      <p:tavLst>
                                        <p:tav tm="0">
                                          <p:val>
                                            <p:fltVal val="0"/>
                                          </p:val>
                                        </p:tav>
                                        <p:tav tm="100000">
                                          <p:val>
                                            <p:strVal val="#ppt_w"/>
                                          </p:val>
                                        </p:tav>
                                      </p:tavLst>
                                    </p:anim>
                                    <p:anim calcmode="lin" valueType="num">
                                      <p:cBhvr>
                                        <p:cTn id="291" dur="1000" fill="hold"/>
                                        <p:tgtEl>
                                          <p:spTgt spid="58"/>
                                        </p:tgtEl>
                                        <p:attrNameLst>
                                          <p:attrName>ppt_h</p:attrName>
                                        </p:attrNameLst>
                                      </p:cBhvr>
                                      <p:tavLst>
                                        <p:tav tm="0">
                                          <p:val>
                                            <p:fltVal val="0"/>
                                          </p:val>
                                        </p:tav>
                                        <p:tav tm="100000">
                                          <p:val>
                                            <p:strVal val="#ppt_h"/>
                                          </p:val>
                                        </p:tav>
                                      </p:tavLst>
                                    </p:anim>
                                    <p:animEffect transition="in" filter="fade">
                                      <p:cBhvr>
                                        <p:cTn id="292" dur="1000"/>
                                        <p:tgtEl>
                                          <p:spTgt spid="58"/>
                                        </p:tgtEl>
                                      </p:cBhvr>
                                    </p:animEffect>
                                  </p:childTnLst>
                                </p:cTn>
                              </p:par>
                            </p:childTnLst>
                          </p:cTn>
                        </p:par>
                        <p:par>
                          <p:cTn id="293" fill="hold">
                            <p:stCondLst>
                              <p:cond delay="51751"/>
                            </p:stCondLst>
                            <p:childTnLst>
                              <p:par>
                                <p:cTn id="294" presetID="0" presetClass="path" presetSubtype="0" accel="50000" decel="50000" fill="hold" grpId="2" nodeType="afterEffect">
                                  <p:stCondLst>
                                    <p:cond delay="1000"/>
                                  </p:stCondLst>
                                  <p:childTnLst>
                                    <p:animMotion origin="layout" path="M 0 0 L 0 0 C -0.00351 0.01644 -0.00195 0.0088 -0.00468 0.02315 C -0.00494 0.025 -0.00533 0.02639 -0.00559 0.02824 L -0.00651 0.0382 C -0.00625 0.04722 -0.00664 0.05625 -0.00559 0.06482 C -0.00403 0.07709 -0.00234 0.07246 0.00105 0.07824 C 0.00209 0.0801 0.00287 0.08264 0.00378 0.08496 C 0.00547 0.08912 0.00639 0.09167 0.00756 0.09653 C 0.0099 0.10625 0.00678 0.09699 0.01029 0.10648 C 0.01068 0.1088 0.01133 0.11088 0.01133 0.1132 C 0.01133 0.12222 0.01107 0.13102 0.01029 0.13982 C 0.01016 0.14236 0.00912 0.14445 0.00847 0.14653 C 0.00573 0.15556 0.00209 0.16366 0 0.17315 C -0.00664 0.20486 0.00209 0.16597 -0.00833 0.20324 C -0.0125 0.21783 -0.01197 0.2213 -0.01497 0.23658 C -0.01666 0.2456 -0.0194 0.25394 -0.02057 0.2632 C -0.0233 0.28542 -0.02174 0.2706 -0.0233 0.29167 C -0.02395 0.29931 -0.02513 0.31482 -0.02513 0.31482 C -0.02486 0.33102 -0.02513 0.34722 -0.02421 0.3632 C -0.02421 0.36528 -0.02265 0.36621 -0.02239 0.36829 C -0.01914 0.38773 -0.02421 0.37315 -0.01861 0.38658 C -0.01796 0.39375 -0.01731 0.40093 -0.01679 0.40834 C -0.0164 0.41273 -0.0164 0.41713 -0.01588 0.42153 C -0.0151 0.42778 -0.01393 0.4338 -0.01302 0.43982 C -0.01276 0.45093 -0.0125 0.46204 -0.0121 0.47315 C -0.01171 0.48449 -0.01093 0.49838 -0.01028 0.50996 C -0.00989 0.525 -0.00924 0.53982 -0.00924 0.55486 C -0.00924 0.57871 -0.00976 0.60278 -0.01028 0.62662 C -0.01028 0.63056 -0.01106 0.63426 -0.01119 0.6382 C -0.01145 0.65602 -0.01119 0.67385 -0.01119 0.69167 " pathEditMode="relative" ptsTypes="AAAAAAAAAAAAAAAAAAAAAAAAAAAAAAA">
                                      <p:cBhvr>
                                        <p:cTn id="295" dur="2000" fill="hold"/>
                                        <p:tgtEl>
                                          <p:spTgt spid="9"/>
                                        </p:tgtEl>
                                        <p:attrNameLst>
                                          <p:attrName>ppt_x</p:attrName>
                                          <p:attrName>ppt_y</p:attrName>
                                        </p:attrNameLst>
                                      </p:cBhvr>
                                    </p:animMotion>
                                  </p:childTnLst>
                                </p:cTn>
                              </p:par>
                            </p:childTnLst>
                          </p:cTn>
                        </p:par>
                        <p:par>
                          <p:cTn id="296" fill="hold">
                            <p:stCondLst>
                              <p:cond delay="54751"/>
                            </p:stCondLst>
                            <p:childTnLst>
                              <p:par>
                                <p:cTn id="297" presetID="53" presetClass="exit" presetSubtype="32" fill="hold" grpId="1" nodeType="afterEffect">
                                  <p:stCondLst>
                                    <p:cond delay="1000"/>
                                  </p:stCondLst>
                                  <p:childTnLst>
                                    <p:anim calcmode="lin" valueType="num">
                                      <p:cBhvr>
                                        <p:cTn id="298" dur="1000"/>
                                        <p:tgtEl>
                                          <p:spTgt spid="58"/>
                                        </p:tgtEl>
                                        <p:attrNameLst>
                                          <p:attrName>ppt_w</p:attrName>
                                        </p:attrNameLst>
                                      </p:cBhvr>
                                      <p:tavLst>
                                        <p:tav tm="0">
                                          <p:val>
                                            <p:strVal val="ppt_w"/>
                                          </p:val>
                                        </p:tav>
                                        <p:tav tm="100000">
                                          <p:val>
                                            <p:fltVal val="0"/>
                                          </p:val>
                                        </p:tav>
                                      </p:tavLst>
                                    </p:anim>
                                    <p:anim calcmode="lin" valueType="num">
                                      <p:cBhvr>
                                        <p:cTn id="299" dur="1000"/>
                                        <p:tgtEl>
                                          <p:spTgt spid="58"/>
                                        </p:tgtEl>
                                        <p:attrNameLst>
                                          <p:attrName>ppt_h</p:attrName>
                                        </p:attrNameLst>
                                      </p:cBhvr>
                                      <p:tavLst>
                                        <p:tav tm="0">
                                          <p:val>
                                            <p:strVal val="ppt_h"/>
                                          </p:val>
                                        </p:tav>
                                        <p:tav tm="100000">
                                          <p:val>
                                            <p:fltVal val="0"/>
                                          </p:val>
                                        </p:tav>
                                      </p:tavLst>
                                    </p:anim>
                                    <p:animEffect transition="out" filter="fade">
                                      <p:cBhvr>
                                        <p:cTn id="300" dur="1000"/>
                                        <p:tgtEl>
                                          <p:spTgt spid="58"/>
                                        </p:tgtEl>
                                      </p:cBhvr>
                                    </p:animEffect>
                                    <p:set>
                                      <p:cBhvr>
                                        <p:cTn id="301" dur="1" fill="hold">
                                          <p:stCondLst>
                                            <p:cond delay="999"/>
                                          </p:stCondLst>
                                        </p:cTn>
                                        <p:tgtEl>
                                          <p:spTgt spid="58"/>
                                        </p:tgtEl>
                                        <p:attrNameLst>
                                          <p:attrName>style.visibility</p:attrName>
                                        </p:attrNameLst>
                                      </p:cBhvr>
                                      <p:to>
                                        <p:strVal val="hidden"/>
                                      </p:to>
                                    </p:set>
                                  </p:childTnLst>
                                </p:cTn>
                              </p:par>
                            </p:childTnLst>
                          </p:cTn>
                        </p:par>
                        <p:par>
                          <p:cTn id="302" fill="hold">
                            <p:stCondLst>
                              <p:cond delay="56751"/>
                            </p:stCondLst>
                            <p:childTnLst>
                              <p:par>
                                <p:cTn id="303" presetID="53" presetClass="entr" presetSubtype="16" fill="hold" grpId="0" nodeType="afterEffect">
                                  <p:stCondLst>
                                    <p:cond delay="1000"/>
                                  </p:stCondLst>
                                  <p:childTnLst>
                                    <p:set>
                                      <p:cBhvr>
                                        <p:cTn id="304" dur="1" fill="hold">
                                          <p:stCondLst>
                                            <p:cond delay="0"/>
                                          </p:stCondLst>
                                        </p:cTn>
                                        <p:tgtEl>
                                          <p:spTgt spid="59"/>
                                        </p:tgtEl>
                                        <p:attrNameLst>
                                          <p:attrName>style.visibility</p:attrName>
                                        </p:attrNameLst>
                                      </p:cBhvr>
                                      <p:to>
                                        <p:strVal val="visible"/>
                                      </p:to>
                                    </p:set>
                                    <p:anim calcmode="lin" valueType="num">
                                      <p:cBhvr>
                                        <p:cTn id="305" dur="1000" fill="hold"/>
                                        <p:tgtEl>
                                          <p:spTgt spid="59"/>
                                        </p:tgtEl>
                                        <p:attrNameLst>
                                          <p:attrName>ppt_w</p:attrName>
                                        </p:attrNameLst>
                                      </p:cBhvr>
                                      <p:tavLst>
                                        <p:tav tm="0">
                                          <p:val>
                                            <p:fltVal val="0"/>
                                          </p:val>
                                        </p:tav>
                                        <p:tav tm="100000">
                                          <p:val>
                                            <p:strVal val="#ppt_w"/>
                                          </p:val>
                                        </p:tav>
                                      </p:tavLst>
                                    </p:anim>
                                    <p:anim calcmode="lin" valueType="num">
                                      <p:cBhvr>
                                        <p:cTn id="306" dur="1000" fill="hold"/>
                                        <p:tgtEl>
                                          <p:spTgt spid="59"/>
                                        </p:tgtEl>
                                        <p:attrNameLst>
                                          <p:attrName>ppt_h</p:attrName>
                                        </p:attrNameLst>
                                      </p:cBhvr>
                                      <p:tavLst>
                                        <p:tav tm="0">
                                          <p:val>
                                            <p:fltVal val="0"/>
                                          </p:val>
                                        </p:tav>
                                        <p:tav tm="100000">
                                          <p:val>
                                            <p:strVal val="#ppt_h"/>
                                          </p:val>
                                        </p:tav>
                                      </p:tavLst>
                                    </p:anim>
                                    <p:animEffect transition="in" filter="fade">
                                      <p:cBhvr>
                                        <p:cTn id="307" dur="1000"/>
                                        <p:tgtEl>
                                          <p:spTgt spid="59"/>
                                        </p:tgtEl>
                                      </p:cBhvr>
                                    </p:animEffect>
                                  </p:childTnLst>
                                </p:cTn>
                              </p:par>
                              <p:par>
                                <p:cTn id="308" presetID="53" presetClass="entr" presetSubtype="16" fill="hold" grpId="0" nodeType="withEffect">
                                  <p:stCondLst>
                                    <p:cond delay="1000"/>
                                  </p:stCondLst>
                                  <p:childTnLst>
                                    <p:set>
                                      <p:cBhvr>
                                        <p:cTn id="309" dur="1" fill="hold">
                                          <p:stCondLst>
                                            <p:cond delay="0"/>
                                          </p:stCondLst>
                                        </p:cTn>
                                        <p:tgtEl>
                                          <p:spTgt spid="60"/>
                                        </p:tgtEl>
                                        <p:attrNameLst>
                                          <p:attrName>style.visibility</p:attrName>
                                        </p:attrNameLst>
                                      </p:cBhvr>
                                      <p:to>
                                        <p:strVal val="visible"/>
                                      </p:to>
                                    </p:set>
                                    <p:anim calcmode="lin" valueType="num">
                                      <p:cBhvr>
                                        <p:cTn id="310" dur="1000" fill="hold"/>
                                        <p:tgtEl>
                                          <p:spTgt spid="60"/>
                                        </p:tgtEl>
                                        <p:attrNameLst>
                                          <p:attrName>ppt_w</p:attrName>
                                        </p:attrNameLst>
                                      </p:cBhvr>
                                      <p:tavLst>
                                        <p:tav tm="0">
                                          <p:val>
                                            <p:fltVal val="0"/>
                                          </p:val>
                                        </p:tav>
                                        <p:tav tm="100000">
                                          <p:val>
                                            <p:strVal val="#ppt_w"/>
                                          </p:val>
                                        </p:tav>
                                      </p:tavLst>
                                    </p:anim>
                                    <p:anim calcmode="lin" valueType="num">
                                      <p:cBhvr>
                                        <p:cTn id="311" dur="1000" fill="hold"/>
                                        <p:tgtEl>
                                          <p:spTgt spid="60"/>
                                        </p:tgtEl>
                                        <p:attrNameLst>
                                          <p:attrName>ppt_h</p:attrName>
                                        </p:attrNameLst>
                                      </p:cBhvr>
                                      <p:tavLst>
                                        <p:tav tm="0">
                                          <p:val>
                                            <p:fltVal val="0"/>
                                          </p:val>
                                        </p:tav>
                                        <p:tav tm="100000">
                                          <p:val>
                                            <p:strVal val="#ppt_h"/>
                                          </p:val>
                                        </p:tav>
                                      </p:tavLst>
                                    </p:anim>
                                    <p:animEffect transition="in" filter="fade">
                                      <p:cBhvr>
                                        <p:cTn id="312" dur="1000"/>
                                        <p:tgtEl>
                                          <p:spTgt spid="60"/>
                                        </p:tgtEl>
                                      </p:cBhvr>
                                    </p:animEffect>
                                  </p:childTnLst>
                                </p:cTn>
                              </p:par>
                            </p:childTnLst>
                          </p:cTn>
                        </p:par>
                        <p:par>
                          <p:cTn id="313" fill="hold">
                            <p:stCondLst>
                              <p:cond delay="58751"/>
                            </p:stCondLst>
                            <p:childTnLst>
                              <p:par>
                                <p:cTn id="314" presetID="53" presetClass="exit" presetSubtype="32" fill="hold" grpId="1" nodeType="afterEffect">
                                  <p:stCondLst>
                                    <p:cond delay="1000"/>
                                  </p:stCondLst>
                                  <p:childTnLst>
                                    <p:anim calcmode="lin" valueType="num">
                                      <p:cBhvr>
                                        <p:cTn id="315" dur="1000"/>
                                        <p:tgtEl>
                                          <p:spTgt spid="59"/>
                                        </p:tgtEl>
                                        <p:attrNameLst>
                                          <p:attrName>ppt_w</p:attrName>
                                        </p:attrNameLst>
                                      </p:cBhvr>
                                      <p:tavLst>
                                        <p:tav tm="0">
                                          <p:val>
                                            <p:strVal val="ppt_w"/>
                                          </p:val>
                                        </p:tav>
                                        <p:tav tm="100000">
                                          <p:val>
                                            <p:fltVal val="0"/>
                                          </p:val>
                                        </p:tav>
                                      </p:tavLst>
                                    </p:anim>
                                    <p:anim calcmode="lin" valueType="num">
                                      <p:cBhvr>
                                        <p:cTn id="316" dur="1000"/>
                                        <p:tgtEl>
                                          <p:spTgt spid="59"/>
                                        </p:tgtEl>
                                        <p:attrNameLst>
                                          <p:attrName>ppt_h</p:attrName>
                                        </p:attrNameLst>
                                      </p:cBhvr>
                                      <p:tavLst>
                                        <p:tav tm="0">
                                          <p:val>
                                            <p:strVal val="ppt_h"/>
                                          </p:val>
                                        </p:tav>
                                        <p:tav tm="100000">
                                          <p:val>
                                            <p:fltVal val="0"/>
                                          </p:val>
                                        </p:tav>
                                      </p:tavLst>
                                    </p:anim>
                                    <p:animEffect transition="out" filter="fade">
                                      <p:cBhvr>
                                        <p:cTn id="317" dur="1000"/>
                                        <p:tgtEl>
                                          <p:spTgt spid="59"/>
                                        </p:tgtEl>
                                      </p:cBhvr>
                                    </p:animEffect>
                                    <p:set>
                                      <p:cBhvr>
                                        <p:cTn id="318" dur="1" fill="hold">
                                          <p:stCondLst>
                                            <p:cond delay="999"/>
                                          </p:stCondLst>
                                        </p:cTn>
                                        <p:tgtEl>
                                          <p:spTgt spid="59"/>
                                        </p:tgtEl>
                                        <p:attrNameLst>
                                          <p:attrName>style.visibility</p:attrName>
                                        </p:attrNameLst>
                                      </p:cBhvr>
                                      <p:to>
                                        <p:strVal val="hidden"/>
                                      </p:to>
                                    </p:set>
                                  </p:childTnLst>
                                </p:cTn>
                              </p:par>
                              <p:par>
                                <p:cTn id="319" presetID="53" presetClass="exit" presetSubtype="32" fill="hold" grpId="1" nodeType="withEffect">
                                  <p:stCondLst>
                                    <p:cond delay="1000"/>
                                  </p:stCondLst>
                                  <p:childTnLst>
                                    <p:anim calcmode="lin" valueType="num">
                                      <p:cBhvr>
                                        <p:cTn id="320" dur="1000"/>
                                        <p:tgtEl>
                                          <p:spTgt spid="60"/>
                                        </p:tgtEl>
                                        <p:attrNameLst>
                                          <p:attrName>ppt_w</p:attrName>
                                        </p:attrNameLst>
                                      </p:cBhvr>
                                      <p:tavLst>
                                        <p:tav tm="0">
                                          <p:val>
                                            <p:strVal val="ppt_w"/>
                                          </p:val>
                                        </p:tav>
                                        <p:tav tm="100000">
                                          <p:val>
                                            <p:fltVal val="0"/>
                                          </p:val>
                                        </p:tav>
                                      </p:tavLst>
                                    </p:anim>
                                    <p:anim calcmode="lin" valueType="num">
                                      <p:cBhvr>
                                        <p:cTn id="321" dur="1000"/>
                                        <p:tgtEl>
                                          <p:spTgt spid="60"/>
                                        </p:tgtEl>
                                        <p:attrNameLst>
                                          <p:attrName>ppt_h</p:attrName>
                                        </p:attrNameLst>
                                      </p:cBhvr>
                                      <p:tavLst>
                                        <p:tav tm="0">
                                          <p:val>
                                            <p:strVal val="ppt_h"/>
                                          </p:val>
                                        </p:tav>
                                        <p:tav tm="100000">
                                          <p:val>
                                            <p:fltVal val="0"/>
                                          </p:val>
                                        </p:tav>
                                      </p:tavLst>
                                    </p:anim>
                                    <p:animEffect transition="out" filter="fade">
                                      <p:cBhvr>
                                        <p:cTn id="322" dur="1000"/>
                                        <p:tgtEl>
                                          <p:spTgt spid="60"/>
                                        </p:tgtEl>
                                      </p:cBhvr>
                                    </p:animEffect>
                                    <p:set>
                                      <p:cBhvr>
                                        <p:cTn id="323" dur="1" fill="hold">
                                          <p:stCondLst>
                                            <p:cond delay="999"/>
                                          </p:stCondLst>
                                        </p:cTn>
                                        <p:tgtEl>
                                          <p:spTgt spid="60"/>
                                        </p:tgtEl>
                                        <p:attrNameLst>
                                          <p:attrName>style.visibility</p:attrName>
                                        </p:attrNameLst>
                                      </p:cBhvr>
                                      <p:to>
                                        <p:strVal val="hidden"/>
                                      </p:to>
                                    </p:set>
                                  </p:childTnLst>
                                </p:cTn>
                              </p:par>
                            </p:childTnLst>
                          </p:cTn>
                        </p:par>
                        <p:par>
                          <p:cTn id="324" fill="hold">
                            <p:stCondLst>
                              <p:cond delay="60751"/>
                            </p:stCondLst>
                            <p:childTnLst>
                              <p:par>
                                <p:cTn id="325" presetID="53" presetClass="entr" presetSubtype="16" fill="hold" grpId="0" nodeType="afterEffect">
                                  <p:stCondLst>
                                    <p:cond delay="1000"/>
                                  </p:stCondLst>
                                  <p:childTnLst>
                                    <p:set>
                                      <p:cBhvr>
                                        <p:cTn id="326" dur="1" fill="hold">
                                          <p:stCondLst>
                                            <p:cond delay="0"/>
                                          </p:stCondLst>
                                        </p:cTn>
                                        <p:tgtEl>
                                          <p:spTgt spid="61"/>
                                        </p:tgtEl>
                                        <p:attrNameLst>
                                          <p:attrName>style.visibility</p:attrName>
                                        </p:attrNameLst>
                                      </p:cBhvr>
                                      <p:to>
                                        <p:strVal val="visible"/>
                                      </p:to>
                                    </p:set>
                                    <p:anim calcmode="lin" valueType="num">
                                      <p:cBhvr>
                                        <p:cTn id="327" dur="1000" fill="hold"/>
                                        <p:tgtEl>
                                          <p:spTgt spid="61"/>
                                        </p:tgtEl>
                                        <p:attrNameLst>
                                          <p:attrName>ppt_w</p:attrName>
                                        </p:attrNameLst>
                                      </p:cBhvr>
                                      <p:tavLst>
                                        <p:tav tm="0">
                                          <p:val>
                                            <p:fltVal val="0"/>
                                          </p:val>
                                        </p:tav>
                                        <p:tav tm="100000">
                                          <p:val>
                                            <p:strVal val="#ppt_w"/>
                                          </p:val>
                                        </p:tav>
                                      </p:tavLst>
                                    </p:anim>
                                    <p:anim calcmode="lin" valueType="num">
                                      <p:cBhvr>
                                        <p:cTn id="328" dur="1000" fill="hold"/>
                                        <p:tgtEl>
                                          <p:spTgt spid="61"/>
                                        </p:tgtEl>
                                        <p:attrNameLst>
                                          <p:attrName>ppt_h</p:attrName>
                                        </p:attrNameLst>
                                      </p:cBhvr>
                                      <p:tavLst>
                                        <p:tav tm="0">
                                          <p:val>
                                            <p:fltVal val="0"/>
                                          </p:val>
                                        </p:tav>
                                        <p:tav tm="100000">
                                          <p:val>
                                            <p:strVal val="#ppt_h"/>
                                          </p:val>
                                        </p:tav>
                                      </p:tavLst>
                                    </p:anim>
                                    <p:animEffect transition="in" filter="fade">
                                      <p:cBhvr>
                                        <p:cTn id="329" dur="1000"/>
                                        <p:tgtEl>
                                          <p:spTgt spid="61"/>
                                        </p:tgtEl>
                                      </p:cBhvr>
                                    </p:animEffect>
                                  </p:childTnLst>
                                </p:cTn>
                              </p:par>
                              <p:par>
                                <p:cTn id="330" presetID="53" presetClass="entr" presetSubtype="16" fill="hold" grpId="0" nodeType="withEffect">
                                  <p:stCondLst>
                                    <p:cond delay="1000"/>
                                  </p:stCondLst>
                                  <p:childTnLst>
                                    <p:set>
                                      <p:cBhvr>
                                        <p:cTn id="331" dur="1" fill="hold">
                                          <p:stCondLst>
                                            <p:cond delay="0"/>
                                          </p:stCondLst>
                                        </p:cTn>
                                        <p:tgtEl>
                                          <p:spTgt spid="62"/>
                                        </p:tgtEl>
                                        <p:attrNameLst>
                                          <p:attrName>style.visibility</p:attrName>
                                        </p:attrNameLst>
                                      </p:cBhvr>
                                      <p:to>
                                        <p:strVal val="visible"/>
                                      </p:to>
                                    </p:set>
                                    <p:anim calcmode="lin" valueType="num">
                                      <p:cBhvr>
                                        <p:cTn id="332" dur="1000" fill="hold"/>
                                        <p:tgtEl>
                                          <p:spTgt spid="62"/>
                                        </p:tgtEl>
                                        <p:attrNameLst>
                                          <p:attrName>ppt_w</p:attrName>
                                        </p:attrNameLst>
                                      </p:cBhvr>
                                      <p:tavLst>
                                        <p:tav tm="0">
                                          <p:val>
                                            <p:fltVal val="0"/>
                                          </p:val>
                                        </p:tav>
                                        <p:tav tm="100000">
                                          <p:val>
                                            <p:strVal val="#ppt_w"/>
                                          </p:val>
                                        </p:tav>
                                      </p:tavLst>
                                    </p:anim>
                                    <p:anim calcmode="lin" valueType="num">
                                      <p:cBhvr>
                                        <p:cTn id="333" dur="1000" fill="hold"/>
                                        <p:tgtEl>
                                          <p:spTgt spid="62"/>
                                        </p:tgtEl>
                                        <p:attrNameLst>
                                          <p:attrName>ppt_h</p:attrName>
                                        </p:attrNameLst>
                                      </p:cBhvr>
                                      <p:tavLst>
                                        <p:tav tm="0">
                                          <p:val>
                                            <p:fltVal val="0"/>
                                          </p:val>
                                        </p:tav>
                                        <p:tav tm="100000">
                                          <p:val>
                                            <p:strVal val="#ppt_h"/>
                                          </p:val>
                                        </p:tav>
                                      </p:tavLst>
                                    </p:anim>
                                    <p:animEffect transition="in" filter="fade">
                                      <p:cBhvr>
                                        <p:cTn id="334" dur="1000"/>
                                        <p:tgtEl>
                                          <p:spTgt spid="62"/>
                                        </p:tgtEl>
                                      </p:cBhvr>
                                    </p:animEffect>
                                  </p:childTnLst>
                                </p:cTn>
                              </p:par>
                            </p:childTnLst>
                          </p:cTn>
                        </p:par>
                        <p:par>
                          <p:cTn id="335" fill="hold">
                            <p:stCondLst>
                              <p:cond delay="62751"/>
                            </p:stCondLst>
                            <p:childTnLst>
                              <p:par>
                                <p:cTn id="336" presetID="53" presetClass="exit" presetSubtype="32" fill="hold" grpId="1" nodeType="afterEffect">
                                  <p:stCondLst>
                                    <p:cond delay="1000"/>
                                  </p:stCondLst>
                                  <p:childTnLst>
                                    <p:anim calcmode="lin" valueType="num">
                                      <p:cBhvr>
                                        <p:cTn id="337" dur="1000"/>
                                        <p:tgtEl>
                                          <p:spTgt spid="62"/>
                                        </p:tgtEl>
                                        <p:attrNameLst>
                                          <p:attrName>ppt_w</p:attrName>
                                        </p:attrNameLst>
                                      </p:cBhvr>
                                      <p:tavLst>
                                        <p:tav tm="0">
                                          <p:val>
                                            <p:strVal val="ppt_w"/>
                                          </p:val>
                                        </p:tav>
                                        <p:tav tm="100000">
                                          <p:val>
                                            <p:fltVal val="0"/>
                                          </p:val>
                                        </p:tav>
                                      </p:tavLst>
                                    </p:anim>
                                    <p:anim calcmode="lin" valueType="num">
                                      <p:cBhvr>
                                        <p:cTn id="338" dur="1000"/>
                                        <p:tgtEl>
                                          <p:spTgt spid="62"/>
                                        </p:tgtEl>
                                        <p:attrNameLst>
                                          <p:attrName>ppt_h</p:attrName>
                                        </p:attrNameLst>
                                      </p:cBhvr>
                                      <p:tavLst>
                                        <p:tav tm="0">
                                          <p:val>
                                            <p:strVal val="ppt_h"/>
                                          </p:val>
                                        </p:tav>
                                        <p:tav tm="100000">
                                          <p:val>
                                            <p:fltVal val="0"/>
                                          </p:val>
                                        </p:tav>
                                      </p:tavLst>
                                    </p:anim>
                                    <p:animEffect transition="out" filter="fade">
                                      <p:cBhvr>
                                        <p:cTn id="339" dur="1000"/>
                                        <p:tgtEl>
                                          <p:spTgt spid="62"/>
                                        </p:tgtEl>
                                      </p:cBhvr>
                                    </p:animEffect>
                                    <p:set>
                                      <p:cBhvr>
                                        <p:cTn id="340" dur="1" fill="hold">
                                          <p:stCondLst>
                                            <p:cond delay="999"/>
                                          </p:stCondLst>
                                        </p:cTn>
                                        <p:tgtEl>
                                          <p:spTgt spid="62"/>
                                        </p:tgtEl>
                                        <p:attrNameLst>
                                          <p:attrName>style.visibility</p:attrName>
                                        </p:attrNameLst>
                                      </p:cBhvr>
                                      <p:to>
                                        <p:strVal val="hidden"/>
                                      </p:to>
                                    </p:set>
                                  </p:childTnLst>
                                </p:cTn>
                              </p:par>
                            </p:childTnLst>
                          </p:cTn>
                        </p:par>
                        <p:par>
                          <p:cTn id="341" fill="hold">
                            <p:stCondLst>
                              <p:cond delay="64751"/>
                            </p:stCondLst>
                            <p:childTnLst>
                              <p:par>
                                <p:cTn id="342" presetID="0" presetClass="path" presetSubtype="0" accel="50000" decel="50000" fill="hold" grpId="2" nodeType="afterEffect">
                                  <p:stCondLst>
                                    <p:cond delay="1000"/>
                                  </p:stCondLst>
                                  <p:childTnLst>
                                    <p:animMotion origin="layout" path="M 2.70833E-6 -0.00972 L 2.70833E-6 -0.00949 C 0.03489 0.04283 0.03385 0.04051 0.08802 0.13681 C 0.08919 0.13889 0.08828 0.14259 0.08893 0.14514 C 0.11888 0.24746 0.14922 0.35 0.17995 0.45185 C 0.18294 0.46181 0.1858 0.47176 0.19023 0.47986 C 0.2194 0.5331 0.24765 0.58889 0.28021 0.63519 L 0.30364 0.66852 C 0.30482 0.68357 0.30455 0.67616 0.30455 0.69028 " pathEditMode="relative" rAng="0" ptsTypes="AAAAAAAAA">
                                      <p:cBhvr>
                                        <p:cTn id="343" dur="2000" fill="hold"/>
                                        <p:tgtEl>
                                          <p:spTgt spid="8"/>
                                        </p:tgtEl>
                                        <p:attrNameLst>
                                          <p:attrName>ppt_x</p:attrName>
                                          <p:attrName>ppt_y</p:attrName>
                                        </p:attrNameLst>
                                      </p:cBhvr>
                                      <p:rCtr x="15221" y="35000"/>
                                    </p:animMotion>
                                  </p:childTnLst>
                                </p:cTn>
                              </p:par>
                            </p:childTnLst>
                          </p:cTn>
                        </p:par>
                        <p:par>
                          <p:cTn id="344" fill="hold">
                            <p:stCondLst>
                              <p:cond delay="67751"/>
                            </p:stCondLst>
                            <p:childTnLst>
                              <p:par>
                                <p:cTn id="345" presetID="53" presetClass="exit" presetSubtype="32" fill="hold" grpId="1" nodeType="afterEffect">
                                  <p:stCondLst>
                                    <p:cond delay="1000"/>
                                  </p:stCondLst>
                                  <p:childTnLst>
                                    <p:anim calcmode="lin" valueType="num">
                                      <p:cBhvr>
                                        <p:cTn id="346" dur="1000"/>
                                        <p:tgtEl>
                                          <p:spTgt spid="61"/>
                                        </p:tgtEl>
                                        <p:attrNameLst>
                                          <p:attrName>ppt_w</p:attrName>
                                        </p:attrNameLst>
                                      </p:cBhvr>
                                      <p:tavLst>
                                        <p:tav tm="0">
                                          <p:val>
                                            <p:strVal val="ppt_w"/>
                                          </p:val>
                                        </p:tav>
                                        <p:tav tm="100000">
                                          <p:val>
                                            <p:fltVal val="0"/>
                                          </p:val>
                                        </p:tav>
                                      </p:tavLst>
                                    </p:anim>
                                    <p:anim calcmode="lin" valueType="num">
                                      <p:cBhvr>
                                        <p:cTn id="347" dur="1000"/>
                                        <p:tgtEl>
                                          <p:spTgt spid="61"/>
                                        </p:tgtEl>
                                        <p:attrNameLst>
                                          <p:attrName>ppt_h</p:attrName>
                                        </p:attrNameLst>
                                      </p:cBhvr>
                                      <p:tavLst>
                                        <p:tav tm="0">
                                          <p:val>
                                            <p:strVal val="ppt_h"/>
                                          </p:val>
                                        </p:tav>
                                        <p:tav tm="100000">
                                          <p:val>
                                            <p:fltVal val="0"/>
                                          </p:val>
                                        </p:tav>
                                      </p:tavLst>
                                    </p:anim>
                                    <p:animEffect transition="out" filter="fade">
                                      <p:cBhvr>
                                        <p:cTn id="348" dur="1000"/>
                                        <p:tgtEl>
                                          <p:spTgt spid="61"/>
                                        </p:tgtEl>
                                      </p:cBhvr>
                                    </p:animEffect>
                                    <p:set>
                                      <p:cBhvr>
                                        <p:cTn id="349" dur="1" fill="hold">
                                          <p:stCondLst>
                                            <p:cond delay="999"/>
                                          </p:stCondLst>
                                        </p:cTn>
                                        <p:tgtEl>
                                          <p:spTgt spid="61"/>
                                        </p:tgtEl>
                                        <p:attrNameLst>
                                          <p:attrName>style.visibility</p:attrName>
                                        </p:attrNameLst>
                                      </p:cBhvr>
                                      <p:to>
                                        <p:strVal val="hidden"/>
                                      </p:to>
                                    </p:set>
                                  </p:childTnLst>
                                </p:cTn>
                              </p:par>
                            </p:childTnLst>
                          </p:cTn>
                        </p:par>
                        <p:par>
                          <p:cTn id="350" fill="hold">
                            <p:stCondLst>
                              <p:cond delay="69751"/>
                            </p:stCondLst>
                            <p:childTnLst>
                              <p:par>
                                <p:cTn id="351" presetID="0" presetClass="path" presetSubtype="0" accel="50000" decel="50000" fill="hold" grpId="2" nodeType="afterEffect">
                                  <p:stCondLst>
                                    <p:cond delay="1000"/>
                                  </p:stCondLst>
                                  <p:childTnLst>
                                    <p:animMotion origin="layout" path="M 4.16667E-7 -0.0081 L 4.16667E-7 -0.00787 C 0.0043 -0.00486 0.00885 -0.00208 0.01302 0.00185 C 0.01432 0.00278 0.01562 0.00394 0.0168 0.00509 C 0.01784 0.00602 0.01862 0.00764 0.01966 0.00834 C 0.02044 0.00926 0.02148 0.00949 0.0224 0.01019 C 0.03464 0.02639 0.0194 0.00625 0.02904 0.01852 C 0.03021 0.02014 0.03151 0.02176 0.03281 0.02338 C 0.03372 0.02454 0.03464 0.02546 0.03555 0.02685 C 0.03867 0.03148 0.04089 0.0375 0.0431 0.04352 C 0.04336 0.09445 0.0431 0.1456 0.04401 0.19676 C 0.04401 0.19931 0.04518 0.20116 0.04583 0.20347 C 0.04674 0.20625 0.04792 0.2088 0.0487 0.21181 C 0.04948 0.21435 0.04961 0.21759 0.05052 0.22014 C 0.0513 0.22199 0.0526 0.22315 0.05339 0.225 C 0.05599 0.23148 0.05586 0.23449 0.05898 0.24005 C 0.06016 0.24213 0.06159 0.24329 0.06276 0.24514 C 0.06536 0.24931 0.06732 0.25486 0.07031 0.25834 C 0.07214 0.26065 0.07396 0.2632 0.07591 0.26505 C 0.07734 0.26644 0.07917 0.2669 0.0806 0.26829 C 0.08229 0.27014 0.08359 0.27315 0.08529 0.275 C 0.09023 0.28056 0.09128 0.28079 0.09557 0.28334 C 0.09622 0.28496 0.09674 0.28681 0.0974 0.28843 C 0.0987 0.29121 0.10013 0.29375 0.10117 0.29676 C 0.12096 0.35139 0.09258 0.27593 0.10964 0.325 C 0.11224 0.33241 0.11575 0.33889 0.1181 0.34676 C 0.11862 0.34884 0.13008 0.39352 0.13307 0.40509 L 0.13776 0.42338 C 0.13932 0.4294 0.14128 0.43542 0.14245 0.44167 C 0.14336 0.44676 0.14427 0.45162 0.14531 0.45671 C 0.14635 0.46227 0.14792 0.46759 0.14896 0.47338 C 0.14987 0.47778 0.15026 0.48218 0.15091 0.48658 C 0.15143 0.49051 0.15221 0.49445 0.15273 0.49838 C 0.15794 0.53843 0.14896 0.47732 0.1556 0.51829 C 0.15625 0.52269 0.15742 0.53171 0.15742 0.53195 C 0.15781 0.53935 0.15768 0.54722 0.15833 0.55509 C 0.15885 0.56019 0.16042 0.56482 0.1612 0.56991 C 0.16185 0.57384 0.1625 0.57778 0.16302 0.58171 C 0.16523 0.59607 0.16445 0.59306 0.1668 0.60671 C 0.16745 0.60996 0.16823 0.6132 0.16875 0.61667 C 0.17266 0.64259 0.16589 0.60486 0.17148 0.63496 C 0.17187 0.63935 0.17187 0.64398 0.1724 0.64838 C 0.17279 0.6507 0.17383 0.65255 0.17435 0.65486 C 0.17487 0.65764 0.17487 0.66065 0.17526 0.6632 C 0.17578 0.66667 0.17656 0.66991 0.17708 0.67338 L 0.17812 0.67824 C 0.17773 0.68264 0.17812 0.6875 0.17708 0.69167 C 0.1763 0.69514 0.1724 0.69259 0.17148 0.69167 C 0.17122 0.69144 0.17148 0.69051 0.17148 0.69005 " pathEditMode="relative" rAng="0" ptsTypes="AAAAAAAAAAAAAAAAAAAAAAAAAAAAAAAAAAAAAAAAAAAAAAAAA">
                                      <p:cBhvr>
                                        <p:cTn id="352" dur="2000" fill="hold"/>
                                        <p:tgtEl>
                                          <p:spTgt spid="10"/>
                                        </p:tgtEl>
                                        <p:attrNameLst>
                                          <p:attrName>ppt_x</p:attrName>
                                          <p:attrName>ppt_y</p:attrName>
                                        </p:attrNameLst>
                                      </p:cBhvr>
                                      <p:rCtr x="8906" y="35069"/>
                                    </p:animMotion>
                                  </p:childTnLst>
                                </p:cTn>
                              </p:par>
                            </p:childTnLst>
                          </p:cTn>
                        </p:par>
                        <p:par>
                          <p:cTn id="353" fill="hold">
                            <p:stCondLst>
                              <p:cond delay="72751"/>
                            </p:stCondLst>
                            <p:childTnLst>
                              <p:par>
                                <p:cTn id="354" presetID="53" presetClass="entr" presetSubtype="16" fill="hold" grpId="0" nodeType="afterEffect">
                                  <p:stCondLst>
                                    <p:cond delay="1000"/>
                                  </p:stCondLst>
                                  <p:childTnLst>
                                    <p:set>
                                      <p:cBhvr>
                                        <p:cTn id="355" dur="1" fill="hold">
                                          <p:stCondLst>
                                            <p:cond delay="0"/>
                                          </p:stCondLst>
                                        </p:cTn>
                                        <p:tgtEl>
                                          <p:spTgt spid="63"/>
                                        </p:tgtEl>
                                        <p:attrNameLst>
                                          <p:attrName>style.visibility</p:attrName>
                                        </p:attrNameLst>
                                      </p:cBhvr>
                                      <p:to>
                                        <p:strVal val="visible"/>
                                      </p:to>
                                    </p:set>
                                    <p:anim calcmode="lin" valueType="num">
                                      <p:cBhvr>
                                        <p:cTn id="356" dur="1000" fill="hold"/>
                                        <p:tgtEl>
                                          <p:spTgt spid="63"/>
                                        </p:tgtEl>
                                        <p:attrNameLst>
                                          <p:attrName>ppt_w</p:attrName>
                                        </p:attrNameLst>
                                      </p:cBhvr>
                                      <p:tavLst>
                                        <p:tav tm="0">
                                          <p:val>
                                            <p:fltVal val="0"/>
                                          </p:val>
                                        </p:tav>
                                        <p:tav tm="100000">
                                          <p:val>
                                            <p:strVal val="#ppt_w"/>
                                          </p:val>
                                        </p:tav>
                                      </p:tavLst>
                                    </p:anim>
                                    <p:anim calcmode="lin" valueType="num">
                                      <p:cBhvr>
                                        <p:cTn id="357" dur="1000" fill="hold"/>
                                        <p:tgtEl>
                                          <p:spTgt spid="63"/>
                                        </p:tgtEl>
                                        <p:attrNameLst>
                                          <p:attrName>ppt_h</p:attrName>
                                        </p:attrNameLst>
                                      </p:cBhvr>
                                      <p:tavLst>
                                        <p:tav tm="0">
                                          <p:val>
                                            <p:fltVal val="0"/>
                                          </p:val>
                                        </p:tav>
                                        <p:tav tm="100000">
                                          <p:val>
                                            <p:strVal val="#ppt_h"/>
                                          </p:val>
                                        </p:tav>
                                      </p:tavLst>
                                    </p:anim>
                                    <p:animEffect transition="in" filter="fade">
                                      <p:cBhvr>
                                        <p:cTn id="358" dur="1000"/>
                                        <p:tgtEl>
                                          <p:spTgt spid="63"/>
                                        </p:tgtEl>
                                      </p:cBhvr>
                                    </p:animEffect>
                                  </p:childTnLst>
                                </p:cTn>
                              </p:par>
                              <p:par>
                                <p:cTn id="359" presetID="53" presetClass="entr" presetSubtype="16" fill="hold" grpId="0" nodeType="withEffect">
                                  <p:stCondLst>
                                    <p:cond delay="1000"/>
                                  </p:stCondLst>
                                  <p:childTnLst>
                                    <p:set>
                                      <p:cBhvr>
                                        <p:cTn id="360" dur="1" fill="hold">
                                          <p:stCondLst>
                                            <p:cond delay="0"/>
                                          </p:stCondLst>
                                        </p:cTn>
                                        <p:tgtEl>
                                          <p:spTgt spid="64"/>
                                        </p:tgtEl>
                                        <p:attrNameLst>
                                          <p:attrName>style.visibility</p:attrName>
                                        </p:attrNameLst>
                                      </p:cBhvr>
                                      <p:to>
                                        <p:strVal val="visible"/>
                                      </p:to>
                                    </p:set>
                                    <p:anim calcmode="lin" valueType="num">
                                      <p:cBhvr>
                                        <p:cTn id="361" dur="1000" fill="hold"/>
                                        <p:tgtEl>
                                          <p:spTgt spid="64"/>
                                        </p:tgtEl>
                                        <p:attrNameLst>
                                          <p:attrName>ppt_w</p:attrName>
                                        </p:attrNameLst>
                                      </p:cBhvr>
                                      <p:tavLst>
                                        <p:tav tm="0">
                                          <p:val>
                                            <p:fltVal val="0"/>
                                          </p:val>
                                        </p:tav>
                                        <p:tav tm="100000">
                                          <p:val>
                                            <p:strVal val="#ppt_w"/>
                                          </p:val>
                                        </p:tav>
                                      </p:tavLst>
                                    </p:anim>
                                    <p:anim calcmode="lin" valueType="num">
                                      <p:cBhvr>
                                        <p:cTn id="362" dur="1000" fill="hold"/>
                                        <p:tgtEl>
                                          <p:spTgt spid="64"/>
                                        </p:tgtEl>
                                        <p:attrNameLst>
                                          <p:attrName>ppt_h</p:attrName>
                                        </p:attrNameLst>
                                      </p:cBhvr>
                                      <p:tavLst>
                                        <p:tav tm="0">
                                          <p:val>
                                            <p:fltVal val="0"/>
                                          </p:val>
                                        </p:tav>
                                        <p:tav tm="100000">
                                          <p:val>
                                            <p:strVal val="#ppt_h"/>
                                          </p:val>
                                        </p:tav>
                                      </p:tavLst>
                                    </p:anim>
                                    <p:animEffect transition="in" filter="fade">
                                      <p:cBhvr>
                                        <p:cTn id="363" dur="1000"/>
                                        <p:tgtEl>
                                          <p:spTgt spid="64"/>
                                        </p:tgtEl>
                                      </p:cBhvr>
                                    </p:animEffect>
                                  </p:childTnLst>
                                </p:cTn>
                              </p:par>
                            </p:childTnLst>
                          </p:cTn>
                        </p:par>
                        <p:par>
                          <p:cTn id="364" fill="hold">
                            <p:stCondLst>
                              <p:cond delay="74751"/>
                            </p:stCondLst>
                            <p:childTnLst>
                              <p:par>
                                <p:cTn id="365" presetID="53" presetClass="exit" presetSubtype="32" fill="hold" grpId="1" nodeType="afterEffect">
                                  <p:stCondLst>
                                    <p:cond delay="1000"/>
                                  </p:stCondLst>
                                  <p:childTnLst>
                                    <p:anim calcmode="lin" valueType="num">
                                      <p:cBhvr>
                                        <p:cTn id="366" dur="1000"/>
                                        <p:tgtEl>
                                          <p:spTgt spid="63"/>
                                        </p:tgtEl>
                                        <p:attrNameLst>
                                          <p:attrName>ppt_w</p:attrName>
                                        </p:attrNameLst>
                                      </p:cBhvr>
                                      <p:tavLst>
                                        <p:tav tm="0">
                                          <p:val>
                                            <p:strVal val="ppt_w"/>
                                          </p:val>
                                        </p:tav>
                                        <p:tav tm="100000">
                                          <p:val>
                                            <p:fltVal val="0"/>
                                          </p:val>
                                        </p:tav>
                                      </p:tavLst>
                                    </p:anim>
                                    <p:anim calcmode="lin" valueType="num">
                                      <p:cBhvr>
                                        <p:cTn id="367" dur="1000"/>
                                        <p:tgtEl>
                                          <p:spTgt spid="63"/>
                                        </p:tgtEl>
                                        <p:attrNameLst>
                                          <p:attrName>ppt_h</p:attrName>
                                        </p:attrNameLst>
                                      </p:cBhvr>
                                      <p:tavLst>
                                        <p:tav tm="0">
                                          <p:val>
                                            <p:strVal val="ppt_h"/>
                                          </p:val>
                                        </p:tav>
                                        <p:tav tm="100000">
                                          <p:val>
                                            <p:fltVal val="0"/>
                                          </p:val>
                                        </p:tav>
                                      </p:tavLst>
                                    </p:anim>
                                    <p:animEffect transition="out" filter="fade">
                                      <p:cBhvr>
                                        <p:cTn id="368" dur="1000"/>
                                        <p:tgtEl>
                                          <p:spTgt spid="63"/>
                                        </p:tgtEl>
                                      </p:cBhvr>
                                    </p:animEffect>
                                    <p:set>
                                      <p:cBhvr>
                                        <p:cTn id="369" dur="1" fill="hold">
                                          <p:stCondLst>
                                            <p:cond delay="999"/>
                                          </p:stCondLst>
                                        </p:cTn>
                                        <p:tgtEl>
                                          <p:spTgt spid="63"/>
                                        </p:tgtEl>
                                        <p:attrNameLst>
                                          <p:attrName>style.visibility</p:attrName>
                                        </p:attrNameLst>
                                      </p:cBhvr>
                                      <p:to>
                                        <p:strVal val="hidden"/>
                                      </p:to>
                                    </p:set>
                                  </p:childTnLst>
                                </p:cTn>
                              </p:par>
                              <p:par>
                                <p:cTn id="370" presetID="53" presetClass="exit" presetSubtype="32" fill="hold" grpId="1" nodeType="withEffect">
                                  <p:stCondLst>
                                    <p:cond delay="1000"/>
                                  </p:stCondLst>
                                  <p:childTnLst>
                                    <p:anim calcmode="lin" valueType="num">
                                      <p:cBhvr>
                                        <p:cTn id="371" dur="1000"/>
                                        <p:tgtEl>
                                          <p:spTgt spid="64"/>
                                        </p:tgtEl>
                                        <p:attrNameLst>
                                          <p:attrName>ppt_w</p:attrName>
                                        </p:attrNameLst>
                                      </p:cBhvr>
                                      <p:tavLst>
                                        <p:tav tm="0">
                                          <p:val>
                                            <p:strVal val="ppt_w"/>
                                          </p:val>
                                        </p:tav>
                                        <p:tav tm="100000">
                                          <p:val>
                                            <p:fltVal val="0"/>
                                          </p:val>
                                        </p:tav>
                                      </p:tavLst>
                                    </p:anim>
                                    <p:anim calcmode="lin" valueType="num">
                                      <p:cBhvr>
                                        <p:cTn id="372" dur="1000"/>
                                        <p:tgtEl>
                                          <p:spTgt spid="64"/>
                                        </p:tgtEl>
                                        <p:attrNameLst>
                                          <p:attrName>ppt_h</p:attrName>
                                        </p:attrNameLst>
                                      </p:cBhvr>
                                      <p:tavLst>
                                        <p:tav tm="0">
                                          <p:val>
                                            <p:strVal val="ppt_h"/>
                                          </p:val>
                                        </p:tav>
                                        <p:tav tm="100000">
                                          <p:val>
                                            <p:fltVal val="0"/>
                                          </p:val>
                                        </p:tav>
                                      </p:tavLst>
                                    </p:anim>
                                    <p:animEffect transition="out" filter="fade">
                                      <p:cBhvr>
                                        <p:cTn id="373" dur="1000"/>
                                        <p:tgtEl>
                                          <p:spTgt spid="64"/>
                                        </p:tgtEl>
                                      </p:cBhvr>
                                    </p:animEffect>
                                    <p:set>
                                      <p:cBhvr>
                                        <p:cTn id="374" dur="1" fill="hold">
                                          <p:stCondLst>
                                            <p:cond delay="999"/>
                                          </p:stCondLst>
                                        </p:cTn>
                                        <p:tgtEl>
                                          <p:spTgt spid="64"/>
                                        </p:tgtEl>
                                        <p:attrNameLst>
                                          <p:attrName>style.visibility</p:attrName>
                                        </p:attrNameLst>
                                      </p:cBhvr>
                                      <p:to>
                                        <p:strVal val="hidden"/>
                                      </p:to>
                                    </p:set>
                                  </p:childTnLst>
                                </p:cTn>
                              </p:par>
                            </p:childTnLst>
                          </p:cTn>
                        </p:par>
                        <p:par>
                          <p:cTn id="375" fill="hold">
                            <p:stCondLst>
                              <p:cond delay="76751"/>
                            </p:stCondLst>
                            <p:childTnLst>
                              <p:par>
                                <p:cTn id="376" presetID="53" presetClass="entr" presetSubtype="16" fill="hold" grpId="0" nodeType="afterEffect">
                                  <p:stCondLst>
                                    <p:cond delay="1000"/>
                                  </p:stCondLst>
                                  <p:childTnLst>
                                    <p:set>
                                      <p:cBhvr>
                                        <p:cTn id="377" dur="1" fill="hold">
                                          <p:stCondLst>
                                            <p:cond delay="0"/>
                                          </p:stCondLst>
                                        </p:cTn>
                                        <p:tgtEl>
                                          <p:spTgt spid="65"/>
                                        </p:tgtEl>
                                        <p:attrNameLst>
                                          <p:attrName>style.visibility</p:attrName>
                                        </p:attrNameLst>
                                      </p:cBhvr>
                                      <p:to>
                                        <p:strVal val="visible"/>
                                      </p:to>
                                    </p:set>
                                    <p:anim calcmode="lin" valueType="num">
                                      <p:cBhvr>
                                        <p:cTn id="378" dur="1000" fill="hold"/>
                                        <p:tgtEl>
                                          <p:spTgt spid="65"/>
                                        </p:tgtEl>
                                        <p:attrNameLst>
                                          <p:attrName>ppt_w</p:attrName>
                                        </p:attrNameLst>
                                      </p:cBhvr>
                                      <p:tavLst>
                                        <p:tav tm="0">
                                          <p:val>
                                            <p:fltVal val="0"/>
                                          </p:val>
                                        </p:tav>
                                        <p:tav tm="100000">
                                          <p:val>
                                            <p:strVal val="#ppt_w"/>
                                          </p:val>
                                        </p:tav>
                                      </p:tavLst>
                                    </p:anim>
                                    <p:anim calcmode="lin" valueType="num">
                                      <p:cBhvr>
                                        <p:cTn id="379" dur="1000" fill="hold"/>
                                        <p:tgtEl>
                                          <p:spTgt spid="65"/>
                                        </p:tgtEl>
                                        <p:attrNameLst>
                                          <p:attrName>ppt_h</p:attrName>
                                        </p:attrNameLst>
                                      </p:cBhvr>
                                      <p:tavLst>
                                        <p:tav tm="0">
                                          <p:val>
                                            <p:fltVal val="0"/>
                                          </p:val>
                                        </p:tav>
                                        <p:tav tm="100000">
                                          <p:val>
                                            <p:strVal val="#ppt_h"/>
                                          </p:val>
                                        </p:tav>
                                      </p:tavLst>
                                    </p:anim>
                                    <p:animEffect transition="in" filter="fade">
                                      <p:cBhvr>
                                        <p:cTn id="380" dur="1000"/>
                                        <p:tgtEl>
                                          <p:spTgt spid="65"/>
                                        </p:tgtEl>
                                      </p:cBhvr>
                                    </p:animEffect>
                                  </p:childTnLst>
                                </p:cTn>
                              </p:par>
                              <p:par>
                                <p:cTn id="381" presetID="53" presetClass="entr" presetSubtype="16" fill="hold" grpId="0" nodeType="withEffect">
                                  <p:stCondLst>
                                    <p:cond delay="1000"/>
                                  </p:stCondLst>
                                  <p:childTnLst>
                                    <p:set>
                                      <p:cBhvr>
                                        <p:cTn id="382" dur="1" fill="hold">
                                          <p:stCondLst>
                                            <p:cond delay="0"/>
                                          </p:stCondLst>
                                        </p:cTn>
                                        <p:tgtEl>
                                          <p:spTgt spid="66"/>
                                        </p:tgtEl>
                                        <p:attrNameLst>
                                          <p:attrName>style.visibility</p:attrName>
                                        </p:attrNameLst>
                                      </p:cBhvr>
                                      <p:to>
                                        <p:strVal val="visible"/>
                                      </p:to>
                                    </p:set>
                                    <p:anim calcmode="lin" valueType="num">
                                      <p:cBhvr>
                                        <p:cTn id="383" dur="1000" fill="hold"/>
                                        <p:tgtEl>
                                          <p:spTgt spid="66"/>
                                        </p:tgtEl>
                                        <p:attrNameLst>
                                          <p:attrName>ppt_w</p:attrName>
                                        </p:attrNameLst>
                                      </p:cBhvr>
                                      <p:tavLst>
                                        <p:tav tm="0">
                                          <p:val>
                                            <p:fltVal val="0"/>
                                          </p:val>
                                        </p:tav>
                                        <p:tav tm="100000">
                                          <p:val>
                                            <p:strVal val="#ppt_w"/>
                                          </p:val>
                                        </p:tav>
                                      </p:tavLst>
                                    </p:anim>
                                    <p:anim calcmode="lin" valueType="num">
                                      <p:cBhvr>
                                        <p:cTn id="384" dur="1000" fill="hold"/>
                                        <p:tgtEl>
                                          <p:spTgt spid="66"/>
                                        </p:tgtEl>
                                        <p:attrNameLst>
                                          <p:attrName>ppt_h</p:attrName>
                                        </p:attrNameLst>
                                      </p:cBhvr>
                                      <p:tavLst>
                                        <p:tav tm="0">
                                          <p:val>
                                            <p:fltVal val="0"/>
                                          </p:val>
                                        </p:tav>
                                        <p:tav tm="100000">
                                          <p:val>
                                            <p:strVal val="#ppt_h"/>
                                          </p:val>
                                        </p:tav>
                                      </p:tavLst>
                                    </p:anim>
                                    <p:animEffect transition="in" filter="fade">
                                      <p:cBhvr>
                                        <p:cTn id="385" dur="1000"/>
                                        <p:tgtEl>
                                          <p:spTgt spid="66"/>
                                        </p:tgtEl>
                                      </p:cBhvr>
                                    </p:animEffect>
                                  </p:childTnLst>
                                </p:cTn>
                              </p:par>
                            </p:childTnLst>
                          </p:cTn>
                        </p:par>
                        <p:par>
                          <p:cTn id="386" fill="hold">
                            <p:stCondLst>
                              <p:cond delay="78751"/>
                            </p:stCondLst>
                            <p:childTnLst>
                              <p:par>
                                <p:cTn id="387" presetID="53" presetClass="exit" presetSubtype="32" fill="hold" grpId="1" nodeType="afterEffect">
                                  <p:stCondLst>
                                    <p:cond delay="1000"/>
                                  </p:stCondLst>
                                  <p:childTnLst>
                                    <p:anim calcmode="lin" valueType="num">
                                      <p:cBhvr>
                                        <p:cTn id="388" dur="1000"/>
                                        <p:tgtEl>
                                          <p:spTgt spid="66"/>
                                        </p:tgtEl>
                                        <p:attrNameLst>
                                          <p:attrName>ppt_w</p:attrName>
                                        </p:attrNameLst>
                                      </p:cBhvr>
                                      <p:tavLst>
                                        <p:tav tm="0">
                                          <p:val>
                                            <p:strVal val="ppt_w"/>
                                          </p:val>
                                        </p:tav>
                                        <p:tav tm="100000">
                                          <p:val>
                                            <p:fltVal val="0"/>
                                          </p:val>
                                        </p:tav>
                                      </p:tavLst>
                                    </p:anim>
                                    <p:anim calcmode="lin" valueType="num">
                                      <p:cBhvr>
                                        <p:cTn id="389" dur="1000"/>
                                        <p:tgtEl>
                                          <p:spTgt spid="66"/>
                                        </p:tgtEl>
                                        <p:attrNameLst>
                                          <p:attrName>ppt_h</p:attrName>
                                        </p:attrNameLst>
                                      </p:cBhvr>
                                      <p:tavLst>
                                        <p:tav tm="0">
                                          <p:val>
                                            <p:strVal val="ppt_h"/>
                                          </p:val>
                                        </p:tav>
                                        <p:tav tm="100000">
                                          <p:val>
                                            <p:fltVal val="0"/>
                                          </p:val>
                                        </p:tav>
                                      </p:tavLst>
                                    </p:anim>
                                    <p:animEffect transition="out" filter="fade">
                                      <p:cBhvr>
                                        <p:cTn id="390" dur="1000"/>
                                        <p:tgtEl>
                                          <p:spTgt spid="66"/>
                                        </p:tgtEl>
                                      </p:cBhvr>
                                    </p:animEffect>
                                    <p:set>
                                      <p:cBhvr>
                                        <p:cTn id="391" dur="1" fill="hold">
                                          <p:stCondLst>
                                            <p:cond delay="999"/>
                                          </p:stCondLst>
                                        </p:cTn>
                                        <p:tgtEl>
                                          <p:spTgt spid="66"/>
                                        </p:tgtEl>
                                        <p:attrNameLst>
                                          <p:attrName>style.visibility</p:attrName>
                                        </p:attrNameLst>
                                      </p:cBhvr>
                                      <p:to>
                                        <p:strVal val="hidden"/>
                                      </p:to>
                                    </p:set>
                                  </p:childTnLst>
                                </p:cTn>
                              </p:par>
                            </p:childTnLst>
                          </p:cTn>
                        </p:par>
                        <p:par>
                          <p:cTn id="392" fill="hold">
                            <p:stCondLst>
                              <p:cond delay="80751"/>
                            </p:stCondLst>
                            <p:childTnLst>
                              <p:par>
                                <p:cTn id="393" presetID="0" presetClass="path" presetSubtype="0" accel="50000" decel="50000" fill="hold" grpId="2" nodeType="afterEffect">
                                  <p:stCondLst>
                                    <p:cond delay="1000"/>
                                  </p:stCondLst>
                                  <p:childTnLst>
                                    <p:animMotion origin="layout" path="M 0.00456 -1.85185E-6 L 0.00456 0.00023 C 0.07604 0.11713 0.04505 0.0463 0.08516 0.32824 C 0.09688 0.41134 0.0681 0.55486 0.11419 0.57986 L 0.18451 0.61829 C 0.18607 0.61921 0.18763 0.6206 0.18919 0.62153 C 0.19011 0.62222 0.19102 0.62269 0.19206 0.62315 C 0.19518 0.63218 0.20247 0.63959 0.20143 0.65 C 0.20013 0.66181 0.18984 0.66435 0.18633 0.675 C 0.18477 0.67963 0.18737 0.69167 0.18737 0.6919 " pathEditMode="relative" rAng="0" ptsTypes="AAAAAAAAAA">
                                      <p:cBhvr>
                                        <p:cTn id="394" dur="2000" fill="hold"/>
                                        <p:tgtEl>
                                          <p:spTgt spid="11"/>
                                        </p:tgtEl>
                                        <p:attrNameLst>
                                          <p:attrName>ppt_x</p:attrName>
                                          <p:attrName>ppt_y</p:attrName>
                                        </p:attrNameLst>
                                      </p:cBhvr>
                                      <p:rCtr x="9844" y="34583"/>
                                    </p:animMotion>
                                  </p:childTnLst>
                                </p:cTn>
                              </p:par>
                            </p:childTnLst>
                          </p:cTn>
                        </p:par>
                        <p:par>
                          <p:cTn id="395" fill="hold">
                            <p:stCondLst>
                              <p:cond delay="83751"/>
                            </p:stCondLst>
                            <p:childTnLst>
                              <p:par>
                                <p:cTn id="396" presetID="53" presetClass="exit" presetSubtype="32" fill="hold" grpId="1" nodeType="afterEffect">
                                  <p:stCondLst>
                                    <p:cond delay="1000"/>
                                  </p:stCondLst>
                                  <p:childTnLst>
                                    <p:anim calcmode="lin" valueType="num">
                                      <p:cBhvr>
                                        <p:cTn id="397" dur="1000"/>
                                        <p:tgtEl>
                                          <p:spTgt spid="65"/>
                                        </p:tgtEl>
                                        <p:attrNameLst>
                                          <p:attrName>ppt_w</p:attrName>
                                        </p:attrNameLst>
                                      </p:cBhvr>
                                      <p:tavLst>
                                        <p:tav tm="0">
                                          <p:val>
                                            <p:strVal val="ppt_w"/>
                                          </p:val>
                                        </p:tav>
                                        <p:tav tm="100000">
                                          <p:val>
                                            <p:fltVal val="0"/>
                                          </p:val>
                                        </p:tav>
                                      </p:tavLst>
                                    </p:anim>
                                    <p:anim calcmode="lin" valueType="num">
                                      <p:cBhvr>
                                        <p:cTn id="398" dur="1000"/>
                                        <p:tgtEl>
                                          <p:spTgt spid="65"/>
                                        </p:tgtEl>
                                        <p:attrNameLst>
                                          <p:attrName>ppt_h</p:attrName>
                                        </p:attrNameLst>
                                      </p:cBhvr>
                                      <p:tavLst>
                                        <p:tav tm="0">
                                          <p:val>
                                            <p:strVal val="ppt_h"/>
                                          </p:val>
                                        </p:tav>
                                        <p:tav tm="100000">
                                          <p:val>
                                            <p:fltVal val="0"/>
                                          </p:val>
                                        </p:tav>
                                      </p:tavLst>
                                    </p:anim>
                                    <p:animEffect transition="out" filter="fade">
                                      <p:cBhvr>
                                        <p:cTn id="399" dur="1000"/>
                                        <p:tgtEl>
                                          <p:spTgt spid="65"/>
                                        </p:tgtEl>
                                      </p:cBhvr>
                                    </p:animEffect>
                                    <p:set>
                                      <p:cBhvr>
                                        <p:cTn id="400" dur="1" fill="hold">
                                          <p:stCondLst>
                                            <p:cond delay="999"/>
                                          </p:stCondLst>
                                        </p:cTn>
                                        <p:tgtEl>
                                          <p:spTgt spid="65"/>
                                        </p:tgtEl>
                                        <p:attrNameLst>
                                          <p:attrName>style.visibility</p:attrName>
                                        </p:attrNameLst>
                                      </p:cBhvr>
                                      <p:to>
                                        <p:strVal val="hidden"/>
                                      </p:to>
                                    </p:set>
                                  </p:childTnLst>
                                </p:cTn>
                              </p:par>
                            </p:childTnLst>
                          </p:cTn>
                        </p:par>
                        <p:par>
                          <p:cTn id="401" fill="hold">
                            <p:stCondLst>
                              <p:cond delay="85751"/>
                            </p:stCondLst>
                            <p:childTnLst>
                              <p:par>
                                <p:cTn id="402" presetID="0" presetClass="path" presetSubtype="0" accel="50000" decel="50000" fill="hold" grpId="2" nodeType="afterEffect">
                                  <p:stCondLst>
                                    <p:cond delay="1000"/>
                                  </p:stCondLst>
                                  <p:childTnLst>
                                    <p:animMotion origin="layout" path="M 0.00456 0.00486 L 0.00456 0.00509 C 0.01198 0.03033 0.02513 0.05278 0.02696 0.08148 C 0.02878 0.10834 0.01823 0.13334 0.01485 0.15972 C 0.01172 0.18287 0.00977 0.20648 0.00729 0.22963 C 0.03894 0.31968 0.00612 0.20741 0.01485 0.35301 C 0.01576 0.36968 0.02422 0.38195 0.02891 0.3963 C 0.03203 0.53079 0.02748 0.33056 0.03256 0.67292 C 0.0336 0.74051 0.03347 0.66852 0.03347 0.68959 " pathEditMode="relative" rAng="0" ptsTypes="AAAAAAAAA">
                                      <p:cBhvr>
                                        <p:cTn id="403" dur="2000" fill="hold"/>
                                        <p:tgtEl>
                                          <p:spTgt spid="13"/>
                                        </p:tgtEl>
                                        <p:attrNameLst>
                                          <p:attrName>ppt_x</p:attrName>
                                          <p:attrName>ppt_y</p:attrName>
                                        </p:attrNameLst>
                                      </p:cBhvr>
                                      <p:rCtr x="1445" y="3488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8" grpId="1"/>
      <p:bldP spid="8" grpId="2"/>
      <p:bldP spid="9" grpId="0"/>
      <p:bldP spid="9" grpId="1"/>
      <p:bldP spid="9" grpId="2"/>
      <p:bldP spid="10" grpId="0"/>
      <p:bldP spid="10" grpId="1"/>
      <p:bldP spid="10" grpId="2"/>
      <p:bldP spid="11" grpId="0"/>
      <p:bldP spid="11" grpId="1"/>
      <p:bldP spid="11" grpId="2"/>
      <p:bldP spid="12" grpId="0"/>
      <p:bldP spid="12" grpId="1"/>
      <p:bldP spid="12" grpId="2"/>
      <p:bldP spid="13" grpId="0"/>
      <p:bldP spid="13" grpId="1"/>
      <p:bldP spid="13" grpId="2"/>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7" grpId="0" animBg="1"/>
      <p:bldP spid="57" grpId="1" animBg="1"/>
      <p:bldP spid="58" grpId="0" animBg="1"/>
      <p:bldP spid="58" grpId="1" animBg="1"/>
      <p:bldP spid="59" grpId="0" animBg="1"/>
      <p:bldP spid="59" grpId="1" animBg="1"/>
      <p:bldP spid="60" grpId="0" animBg="1"/>
      <p:bldP spid="60" grpId="1" animBg="1"/>
      <p:bldP spid="61" grpId="0" animBg="1"/>
      <p:bldP spid="61" grpId="1" animBg="1"/>
      <p:bldP spid="62" grpId="0" animBg="1"/>
      <p:bldP spid="62" grpId="1" animBg="1"/>
      <p:bldP spid="63" grpId="0" animBg="1"/>
      <p:bldP spid="63" grpId="1" animBg="1"/>
      <p:bldP spid="64" grpId="0" animBg="1"/>
      <p:bldP spid="64" grpId="1" animBg="1"/>
      <p:bldP spid="65" grpId="0" animBg="1"/>
      <p:bldP spid="65" grpId="1" animBg="1"/>
      <p:bldP spid="66" grpId="0" animBg="1"/>
      <p:bldP spid="66"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Αντικείμενο 1">
            <a:extLst>
              <a:ext uri="{FF2B5EF4-FFF2-40B4-BE49-F238E27FC236}">
                <a16:creationId xmlns:a16="http://schemas.microsoft.com/office/drawing/2014/main" id="{44392356-443F-7EB5-F249-E24ACADBD4D2}"/>
              </a:ext>
            </a:extLst>
          </p:cNvPr>
          <p:cNvGraphicFramePr>
            <a:graphicFrameLocks noChangeAspect="1"/>
          </p:cNvGraphicFramePr>
          <p:nvPr>
            <p:extLst>
              <p:ext uri="{D42A27DB-BD31-4B8C-83A1-F6EECF244321}">
                <p14:modId xmlns:p14="http://schemas.microsoft.com/office/powerpoint/2010/main" val="1218631812"/>
              </p:ext>
            </p:extLst>
          </p:nvPr>
        </p:nvGraphicFramePr>
        <p:xfrm>
          <a:off x="2220686" y="518058"/>
          <a:ext cx="8621485" cy="5305799"/>
        </p:xfrm>
        <a:graphic>
          <a:graphicData uri="http://schemas.openxmlformats.org/presentationml/2006/ole">
            <mc:AlternateContent xmlns:mc="http://schemas.openxmlformats.org/markup-compatibility/2006">
              <mc:Choice xmlns:v="urn:schemas-microsoft-com:vml" Requires="v">
                <p:oleObj name="CorelDRAW" r:id="rId2" imgW="7165992" imgH="4484813" progId="CorelDraw.Graphic.22">
                  <p:embed/>
                </p:oleObj>
              </mc:Choice>
              <mc:Fallback>
                <p:oleObj name="CorelDRAW" r:id="rId2" imgW="7165992" imgH="4484813" progId="CorelDraw.Graphic.22">
                  <p:embed/>
                  <p:pic>
                    <p:nvPicPr>
                      <p:cNvPr id="3" name="Αντικείμενο 2"/>
                      <p:cNvPicPr/>
                      <p:nvPr/>
                    </p:nvPicPr>
                    <p:blipFill>
                      <a:blip r:embed="rId3"/>
                      <a:stretch>
                        <a:fillRect/>
                      </a:stretch>
                    </p:blipFill>
                    <p:spPr>
                      <a:xfrm>
                        <a:off x="2220686" y="518058"/>
                        <a:ext cx="8621485" cy="5305799"/>
                      </a:xfrm>
                      <a:prstGeom prst="rect">
                        <a:avLst/>
                      </a:prstGeom>
                    </p:spPr>
                  </p:pic>
                </p:oleObj>
              </mc:Fallback>
            </mc:AlternateContent>
          </a:graphicData>
        </a:graphic>
      </p:graphicFrame>
      <p:sp>
        <p:nvSpPr>
          <p:cNvPr id="3" name="object 2">
            <a:extLst>
              <a:ext uri="{FF2B5EF4-FFF2-40B4-BE49-F238E27FC236}">
                <a16:creationId xmlns:a16="http://schemas.microsoft.com/office/drawing/2014/main" id="{0E20FF16-C232-881A-FBDA-18A84387B7E9}"/>
              </a:ext>
            </a:extLst>
          </p:cNvPr>
          <p:cNvSpPr txBox="1"/>
          <p:nvPr/>
        </p:nvSpPr>
        <p:spPr>
          <a:xfrm>
            <a:off x="2543958" y="825752"/>
            <a:ext cx="8033657" cy="3936334"/>
          </a:xfrm>
          <a:prstGeom prst="rect">
            <a:avLst/>
          </a:prstGeom>
        </p:spPr>
        <p:txBody>
          <a:bodyPr vert="horz" wrap="square" lIns="0" tIns="151765" rIns="0" bIns="0" rtlCol="0">
            <a:spAutoFit/>
          </a:bodyPr>
          <a:lstStyle/>
          <a:p>
            <a:pPr marL="312420" algn="ctr">
              <a:spcBef>
                <a:spcPts val="1195"/>
              </a:spcBef>
              <a:defRPr/>
            </a:pPr>
            <a:r>
              <a:rPr lang="el-GR" sz="2000" b="1" dirty="0">
                <a:solidFill>
                  <a:srgbClr val="2E3092"/>
                </a:solidFill>
                <a:latin typeface="IEP Sans"/>
                <a:cs typeface="IEP Sans"/>
              </a:rPr>
              <a:t>Πληροφοριακά στοιχεία</a:t>
            </a:r>
            <a:endParaRPr lang="el-GR" sz="2000" dirty="0">
              <a:solidFill>
                <a:prstClr val="black"/>
              </a:solidFill>
              <a:latin typeface="IEP Sans"/>
              <a:cs typeface="IEP Sans"/>
            </a:endParaRPr>
          </a:p>
          <a:p>
            <a:pPr marL="97790">
              <a:spcBef>
                <a:spcPts val="825"/>
              </a:spcBef>
            </a:pPr>
            <a:endParaRPr lang="el-GR" sz="1500" b="1" spc="-5" dirty="0">
              <a:solidFill>
                <a:srgbClr val="2E3092"/>
              </a:solidFill>
              <a:latin typeface="IEP Sans"/>
              <a:cs typeface="IEP Sans"/>
            </a:endParaRPr>
          </a:p>
          <a:p>
            <a:pPr marL="97790">
              <a:spcBef>
                <a:spcPts val="825"/>
              </a:spcBef>
            </a:pPr>
            <a:r>
              <a:rPr sz="1500" b="1" spc="-5" dirty="0" err="1">
                <a:solidFill>
                  <a:srgbClr val="2E3092"/>
                </a:solidFill>
                <a:latin typeface="IEP Sans"/>
                <a:cs typeface="IEP Sans"/>
              </a:rPr>
              <a:t>Τίτλος</a:t>
            </a:r>
            <a:r>
              <a:rPr sz="1500" b="1" spc="-5" dirty="0">
                <a:solidFill>
                  <a:srgbClr val="2E3092"/>
                </a:solidFill>
                <a:latin typeface="IEP Sans"/>
                <a:cs typeface="IEP Sans"/>
              </a:rPr>
              <a:t>:</a:t>
            </a:r>
            <a:r>
              <a:rPr lang="el-GR" sz="1500" b="1" spc="-5">
                <a:solidFill>
                  <a:srgbClr val="2E3092"/>
                </a:solidFill>
                <a:latin typeface="IEP Sans"/>
                <a:cs typeface="IEP Sans"/>
              </a:rPr>
              <a:t> Συγκρίνω αριθμούς μέχρι το 1.000.000</a:t>
            </a:r>
          </a:p>
          <a:p>
            <a:pPr marL="97790">
              <a:spcBef>
                <a:spcPts val="825"/>
              </a:spcBef>
            </a:pPr>
            <a:r>
              <a:rPr sz="1500" b="1" dirty="0">
                <a:solidFill>
                  <a:srgbClr val="2E3092"/>
                </a:solidFill>
                <a:latin typeface="IEP Sans"/>
                <a:cs typeface="IEP Sans"/>
              </a:rPr>
              <a:t>Επ</a:t>
            </a:r>
            <a:r>
              <a:rPr sz="1500" b="1" dirty="0" err="1">
                <a:solidFill>
                  <a:srgbClr val="2E3092"/>
                </a:solidFill>
                <a:latin typeface="IEP Sans"/>
                <a:cs typeface="IEP Sans"/>
              </a:rPr>
              <a:t>ιστημονι</a:t>
            </a:r>
            <a:r>
              <a:rPr sz="1500" b="1" spc="-50" dirty="0" err="1">
                <a:solidFill>
                  <a:srgbClr val="2E3092"/>
                </a:solidFill>
                <a:latin typeface="IEP Sans"/>
                <a:cs typeface="IEP Sans"/>
              </a:rPr>
              <a:t>κ</a:t>
            </a:r>
            <a:r>
              <a:rPr sz="1500" b="1" dirty="0" err="1">
                <a:solidFill>
                  <a:srgbClr val="2E3092"/>
                </a:solidFill>
                <a:latin typeface="IEP Sans"/>
                <a:cs typeface="IEP Sans"/>
              </a:rPr>
              <a:t>ός</a:t>
            </a:r>
            <a:r>
              <a:rPr sz="1500" b="1" spc="-30" dirty="0">
                <a:solidFill>
                  <a:srgbClr val="2E3092"/>
                </a:solidFill>
                <a:latin typeface="IEP Sans"/>
                <a:cs typeface="IEP Sans"/>
              </a:rPr>
              <a:t> </a:t>
            </a:r>
            <a:r>
              <a:rPr sz="1500" b="1" dirty="0">
                <a:solidFill>
                  <a:srgbClr val="2E3092"/>
                </a:solidFill>
                <a:latin typeface="IEP Sans"/>
                <a:cs typeface="IEP Sans"/>
              </a:rPr>
              <a:t>Υπεύθυνος:</a:t>
            </a:r>
            <a:r>
              <a:rPr sz="1500" b="1" spc="-5" dirty="0">
                <a:solidFill>
                  <a:srgbClr val="2E3092"/>
                </a:solidFill>
                <a:latin typeface="IEP Sans"/>
                <a:cs typeface="IEP Sans"/>
              </a:rPr>
              <a:t> </a:t>
            </a:r>
            <a:r>
              <a:rPr sz="1500" dirty="0">
                <a:solidFill>
                  <a:srgbClr val="2E3092"/>
                </a:solidFill>
                <a:latin typeface="IEP Sans"/>
                <a:cs typeface="IEP Sans"/>
              </a:rPr>
              <a:t>Χαρά</a:t>
            </a:r>
            <a:r>
              <a:rPr sz="1500" spc="-25" dirty="0">
                <a:solidFill>
                  <a:srgbClr val="2E3092"/>
                </a:solidFill>
                <a:latin typeface="IEP Sans"/>
                <a:cs typeface="IEP Sans"/>
              </a:rPr>
              <a:t>λ</a:t>
            </a:r>
            <a:r>
              <a:rPr sz="1500" dirty="0">
                <a:solidFill>
                  <a:srgbClr val="2E3092"/>
                </a:solidFill>
                <a:latin typeface="IEP Sans"/>
                <a:cs typeface="IEP Sans"/>
              </a:rPr>
              <a:t>αμ</a:t>
            </a:r>
            <a:r>
              <a:rPr sz="1500" spc="-25" dirty="0">
                <a:solidFill>
                  <a:srgbClr val="2E3092"/>
                </a:solidFill>
                <a:latin typeface="IEP Sans"/>
                <a:cs typeface="IEP Sans"/>
              </a:rPr>
              <a:t>π</a:t>
            </a:r>
            <a:r>
              <a:rPr sz="1500" dirty="0">
                <a:solidFill>
                  <a:srgbClr val="2E3092"/>
                </a:solidFill>
                <a:latin typeface="IEP Sans"/>
                <a:cs typeface="IEP Sans"/>
              </a:rPr>
              <a:t>ος</a:t>
            </a:r>
            <a:r>
              <a:rPr sz="1500" spc="-85" dirty="0">
                <a:solidFill>
                  <a:srgbClr val="2E3092"/>
                </a:solidFill>
                <a:latin typeface="IEP Sans"/>
                <a:cs typeface="IEP Sans"/>
              </a:rPr>
              <a:t> </a:t>
            </a:r>
            <a:r>
              <a:rPr sz="1500" dirty="0">
                <a:solidFill>
                  <a:srgbClr val="2E3092"/>
                </a:solidFill>
                <a:latin typeface="IEP Sans"/>
                <a:cs typeface="IEP Sans"/>
              </a:rPr>
              <a:t>Λεμονίδης</a:t>
            </a:r>
            <a:endParaRPr sz="1500" dirty="0">
              <a:solidFill>
                <a:prstClr val="black"/>
              </a:solidFill>
              <a:latin typeface="IEP Sans"/>
              <a:cs typeface="IEP Sans"/>
            </a:endParaRPr>
          </a:p>
          <a:p>
            <a:pPr marL="85090">
              <a:spcBef>
                <a:spcPts val="1420"/>
              </a:spcBef>
            </a:pPr>
            <a:r>
              <a:rPr sz="1500" b="1" dirty="0">
                <a:solidFill>
                  <a:srgbClr val="2E3092"/>
                </a:solidFill>
                <a:latin typeface="IEP Sans"/>
                <a:cs typeface="IEP Sans"/>
              </a:rPr>
              <a:t>Σχεδιασμός</a:t>
            </a:r>
            <a:r>
              <a:rPr sz="1500" b="1" spc="-20" dirty="0">
                <a:solidFill>
                  <a:srgbClr val="2E3092"/>
                </a:solidFill>
                <a:latin typeface="IEP Sans"/>
                <a:cs typeface="IEP Sans"/>
              </a:rPr>
              <a:t> </a:t>
            </a:r>
            <a:r>
              <a:rPr sz="1500" b="1" dirty="0">
                <a:solidFill>
                  <a:srgbClr val="2E3092"/>
                </a:solidFill>
                <a:latin typeface="IEP Sans"/>
                <a:cs typeface="IEP Sans"/>
              </a:rPr>
              <a:t>–</a:t>
            </a:r>
            <a:r>
              <a:rPr sz="1500" b="1" spc="-70" dirty="0">
                <a:solidFill>
                  <a:srgbClr val="2E3092"/>
                </a:solidFill>
                <a:latin typeface="IEP Sans"/>
                <a:cs typeface="IEP Sans"/>
              </a:rPr>
              <a:t> </a:t>
            </a:r>
            <a:r>
              <a:rPr sz="1500" b="1" dirty="0">
                <a:solidFill>
                  <a:srgbClr val="2E3092"/>
                </a:solidFill>
                <a:latin typeface="IEP Sans"/>
                <a:cs typeface="IEP Sans"/>
              </a:rPr>
              <a:t>Δημιουργία:</a:t>
            </a:r>
            <a:r>
              <a:rPr sz="1500" b="1" spc="-15" dirty="0">
                <a:solidFill>
                  <a:srgbClr val="2E3092"/>
                </a:solidFill>
                <a:latin typeface="IEP Sans"/>
                <a:cs typeface="IEP Sans"/>
              </a:rPr>
              <a:t> </a:t>
            </a:r>
            <a:r>
              <a:rPr sz="1500" dirty="0">
                <a:solidFill>
                  <a:srgbClr val="2E3092"/>
                </a:solidFill>
                <a:latin typeface="IEP Sans"/>
                <a:cs typeface="IEP Sans"/>
              </a:rPr>
              <a:t>Ιωάννα</a:t>
            </a:r>
            <a:r>
              <a:rPr sz="1500" spc="-20" dirty="0">
                <a:solidFill>
                  <a:srgbClr val="2E3092"/>
                </a:solidFill>
                <a:latin typeface="IEP Sans"/>
                <a:cs typeface="IEP Sans"/>
              </a:rPr>
              <a:t> </a:t>
            </a:r>
            <a:r>
              <a:rPr sz="1500" spc="-5" dirty="0">
                <a:solidFill>
                  <a:srgbClr val="2E3092"/>
                </a:solidFill>
                <a:latin typeface="IEP Sans"/>
                <a:cs typeface="IEP Sans"/>
              </a:rPr>
              <a:t>Καϊάφα</a:t>
            </a:r>
            <a:endParaRPr sz="1500" dirty="0">
              <a:solidFill>
                <a:prstClr val="black"/>
              </a:solidFill>
              <a:latin typeface="IEP Sans"/>
              <a:cs typeface="IEP Sans"/>
            </a:endParaRPr>
          </a:p>
          <a:p>
            <a:pPr marL="50165">
              <a:spcBef>
                <a:spcPts val="1280"/>
              </a:spcBef>
            </a:pPr>
            <a:r>
              <a:rPr sz="1500" b="1" spc="-10" dirty="0">
                <a:solidFill>
                  <a:srgbClr val="2E3092"/>
                </a:solidFill>
                <a:latin typeface="IEP Sans"/>
                <a:cs typeface="IEP Sans"/>
              </a:rPr>
              <a:t>Έκδοση:</a:t>
            </a:r>
            <a:r>
              <a:rPr sz="1500" b="1" spc="-25" dirty="0">
                <a:solidFill>
                  <a:srgbClr val="2E3092"/>
                </a:solidFill>
                <a:latin typeface="IEP Sans"/>
                <a:cs typeface="IEP Sans"/>
              </a:rPr>
              <a:t> </a:t>
            </a:r>
            <a:r>
              <a:rPr sz="1500" dirty="0">
                <a:solidFill>
                  <a:srgbClr val="2E3092"/>
                </a:solidFill>
                <a:latin typeface="IEP Sans"/>
                <a:cs typeface="IEP Sans"/>
              </a:rPr>
              <a:t>1.0</a:t>
            </a:r>
            <a:endParaRPr sz="1500" dirty="0">
              <a:solidFill>
                <a:prstClr val="black"/>
              </a:solidFill>
              <a:latin typeface="IEP Sans"/>
              <a:cs typeface="IEP Sans"/>
            </a:endParaRPr>
          </a:p>
          <a:p>
            <a:pPr marL="78740">
              <a:spcBef>
                <a:spcPts val="1125"/>
              </a:spcBef>
            </a:pPr>
            <a:r>
              <a:rPr sz="1500" b="1" dirty="0">
                <a:solidFill>
                  <a:srgbClr val="2E3092"/>
                </a:solidFill>
                <a:latin typeface="IEP Sans"/>
                <a:cs typeface="IEP Sans"/>
              </a:rPr>
              <a:t>Ημερομηνία:</a:t>
            </a:r>
            <a:r>
              <a:rPr sz="1500" b="1" spc="-30" dirty="0">
                <a:solidFill>
                  <a:srgbClr val="2E3092"/>
                </a:solidFill>
                <a:latin typeface="IEP Sans"/>
                <a:cs typeface="IEP Sans"/>
              </a:rPr>
              <a:t> </a:t>
            </a:r>
            <a:r>
              <a:rPr sz="1500" dirty="0">
                <a:solidFill>
                  <a:srgbClr val="2E3092"/>
                </a:solidFill>
                <a:latin typeface="IEP Sans"/>
                <a:cs typeface="IEP Sans"/>
              </a:rPr>
              <a:t>2-</a:t>
            </a:r>
            <a:r>
              <a:rPr lang="el-GR" sz="1500" dirty="0">
                <a:solidFill>
                  <a:srgbClr val="2E3092"/>
                </a:solidFill>
                <a:latin typeface="IEP Sans"/>
                <a:cs typeface="IEP Sans"/>
              </a:rPr>
              <a:t>5</a:t>
            </a:r>
            <a:r>
              <a:rPr sz="1500" dirty="0">
                <a:solidFill>
                  <a:srgbClr val="2E3092"/>
                </a:solidFill>
                <a:latin typeface="IEP Sans"/>
                <a:cs typeface="IEP Sans"/>
              </a:rPr>
              <a:t>-2025</a:t>
            </a:r>
            <a:endParaRPr lang="el-GR" sz="1500" dirty="0">
              <a:solidFill>
                <a:srgbClr val="2E3092"/>
              </a:solidFill>
              <a:latin typeface="IEP Sans"/>
              <a:cs typeface="IEP Sans"/>
            </a:endParaRPr>
          </a:p>
          <a:p>
            <a:pPr marL="78740" algn="just">
              <a:spcBef>
                <a:spcPts val="1125"/>
              </a:spcBef>
            </a:pPr>
            <a:r>
              <a:rPr lang="el-GR" sz="1500" dirty="0">
                <a:solidFill>
                  <a:prstClr val="black"/>
                </a:solidFill>
                <a:latin typeface="IEP Sans"/>
                <a:cs typeface="IEP Sans"/>
              </a:rPr>
              <a:t>Το παρόν αναπτύχθηκε στο πλαίσιο της Πράξης «Συγγραφή, Αξιολόγηση και Ένταξη διδακτικών βιβλίων στο Μητρώο Διδακτικών Βιβλίων και στην Ψηφιακή Βιβλιοθήκη  Διδακτικών Βιβλίων» με κωδικό ΟΠΣ (MIS) 6010165, του Προγράμματος «Ανθρώπινο  Δυναμικό και Κοινωνική Συνοχή 2021-2027» που υλοποιείται από το Ινστιτούτο Εκπαιδευτικής Πολιτικής και συγχρηματοδοτείται από το Ευρωπαϊκό Κοινωνικό Ταμείο.</a:t>
            </a:r>
            <a:endParaRPr sz="1500" dirty="0">
              <a:solidFill>
                <a:prstClr val="black"/>
              </a:solidFill>
              <a:latin typeface="IEP Sans"/>
              <a:cs typeface="IEP Sans"/>
            </a:endParaRPr>
          </a:p>
        </p:txBody>
      </p:sp>
      <p:pic>
        <p:nvPicPr>
          <p:cNvPr id="4" name="Εικόνα 3">
            <a:extLst>
              <a:ext uri="{FF2B5EF4-FFF2-40B4-BE49-F238E27FC236}">
                <a16:creationId xmlns:a16="http://schemas.microsoft.com/office/drawing/2014/main" id="{28CEB27C-EF7B-8C88-58D5-66DA8BD4B2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43958" y="4774910"/>
            <a:ext cx="8066314" cy="896257"/>
          </a:xfrm>
          <a:prstGeom prst="rect">
            <a:avLst/>
          </a:prstGeom>
        </p:spPr>
      </p:pic>
    </p:spTree>
    <p:extLst>
      <p:ext uri="{BB962C8B-B14F-4D97-AF65-F5344CB8AC3E}">
        <p14:creationId xmlns:p14="http://schemas.microsoft.com/office/powerpoint/2010/main" val="620449523"/>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221</Words>
  <Application>Microsoft Office PowerPoint</Application>
  <PresentationFormat>Ευρεία οθόνη</PresentationFormat>
  <Paragraphs>109</Paragraphs>
  <Slides>3</Slides>
  <Notes>0</Notes>
  <HiddenSlides>0</HiddenSlides>
  <MMClips>0</MMClips>
  <ScaleCrop>false</ScaleCrop>
  <HeadingPairs>
    <vt:vector size="8" baseType="variant">
      <vt:variant>
        <vt:lpstr>Γραμματοσειρές που χρησιμοποιούνται</vt:lpstr>
      </vt:variant>
      <vt:variant>
        <vt:i4>4</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vt:i4>
      </vt:variant>
    </vt:vector>
  </HeadingPairs>
  <TitlesOfParts>
    <vt:vector size="9" baseType="lpstr">
      <vt:lpstr>Arial</vt:lpstr>
      <vt:lpstr>Calibri</vt:lpstr>
      <vt:lpstr>Calibri Light</vt:lpstr>
      <vt:lpstr>IEP Sans</vt:lpstr>
      <vt:lpstr>Θέμα του Office</vt:lpstr>
      <vt:lpstr>CorelDRAW</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(a) ΛΕΜΟΝΙΔΗΣ ΧΑΡΑΛΑΜΠΟΣ</cp:lastModifiedBy>
  <cp:revision>18</cp:revision>
  <dcterms:created xsi:type="dcterms:W3CDTF">2024-04-02T13:54:48Z</dcterms:created>
  <dcterms:modified xsi:type="dcterms:W3CDTF">2025-04-22T04:24:54Z</dcterms:modified>
</cp:coreProperties>
</file>