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 id="2147483650" r:id="rId5"/>
  </p:sldMasterIdLst>
  <p:notesMasterIdLst>
    <p:notesMasterId r:id="rId6"/>
  </p:notesMasterIdLst>
  <p:sldIdLst>
    <p:sldId id="256" r:id="rId7"/>
    <p:sldId id="257" r:id="rId8"/>
    <p:sldId id="258" r:id="rId9"/>
    <p:sldId id="259" r:id="rId10"/>
    <p:sldId id="260" r:id="rId11"/>
    <p:sldId id="261" r:id="rId12"/>
    <p:sldId id="262" r:id="rId13"/>
    <p:sldId id="263" r:id="rId14"/>
  </p:sldIdLst>
  <p:sldSz cy="6858000" cx="9144000"/>
  <p:notesSz cx="6858000" cy="9144000"/>
  <p:embeddedFontLst>
    <p:embeddedFont>
      <p:font typeface="Corbel"/>
      <p:regular r:id="rId15"/>
      <p:bold r:id="rId16"/>
      <p:italic r:id="rId17"/>
      <p:boldItalic r:id="rId1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GoogleSlidesCustomDataVersion2">
      <go:slidesCustomData xmlns:go="http://customooxmlschemas.google.com/" r:id="rId19" roundtripDataSignature="AMtx7mhfTEk8PFEufCvCZH2eDSenoQbjx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5" Type="http://schemas.openxmlformats.org/officeDocument/2006/relationships/font" Target="fonts/Corbel-regular.fntdata"/><Relationship Id="rId14" Type="http://schemas.openxmlformats.org/officeDocument/2006/relationships/slide" Target="slides/slide8.xml"/><Relationship Id="rId17" Type="http://schemas.openxmlformats.org/officeDocument/2006/relationships/font" Target="fonts/Corbel-italic.fntdata"/><Relationship Id="rId16" Type="http://schemas.openxmlformats.org/officeDocument/2006/relationships/font" Target="fonts/Corbel-bold.fntdata"/><Relationship Id="rId5" Type="http://schemas.openxmlformats.org/officeDocument/2006/relationships/slideMaster" Target="slideMasters/slideMaster2.xml"/><Relationship Id="rId19" Type="http://customschemas.google.com/relationships/presentationmetadata" Target="metadata"/><Relationship Id="rId6" Type="http://schemas.openxmlformats.org/officeDocument/2006/relationships/notesMaster" Target="notesMasters/notesMaster1.xml"/><Relationship Id="rId18" Type="http://schemas.openxmlformats.org/officeDocument/2006/relationships/font" Target="fonts/Corbel-boldItalic.fntdata"/><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0" name="Google Shape;110;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9" name="Google Shape;129;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6" name="Google Shape;136;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2" name="Google Shape;142;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9" name="Google Shape;149;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6" name="Google Shape;156;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Διαφάνεια τίτλου" showMasterSp="0" type="title">
  <p:cSld name="TITLE">
    <p:bg>
      <p:bgPr>
        <a:gradFill>
          <a:gsLst>
            <a:gs pos="0">
              <a:srgbClr val="BEC4D3"/>
            </a:gs>
            <a:gs pos="12000">
              <a:srgbClr val="BEC4D3"/>
            </a:gs>
            <a:gs pos="20000">
              <a:srgbClr val="BDC3D1"/>
            </a:gs>
            <a:gs pos="100000">
              <a:srgbClr val="343945"/>
            </a:gs>
          </a:gsLst>
          <a:path path="circle">
            <a:fillToRect b="50%" l="50%" r="50%" t="50%"/>
          </a:path>
          <a:tileRect/>
        </a:gradFill>
      </p:bgPr>
    </p:bg>
    <p:spTree>
      <p:nvGrpSpPr>
        <p:cNvPr id="13" name="Shape 13"/>
        <p:cNvGrpSpPr/>
        <p:nvPr/>
      </p:nvGrpSpPr>
      <p:grpSpPr>
        <a:xfrm>
          <a:off x="0" y="0"/>
          <a:ext cx="0" cy="0"/>
          <a:chOff x="0" y="0"/>
          <a:chExt cx="0" cy="0"/>
        </a:xfrm>
      </p:grpSpPr>
      <p:sp>
        <p:nvSpPr>
          <p:cNvPr id="14" name="Google Shape;14;p12"/>
          <p:cNvSpPr/>
          <p:nvPr/>
        </p:nvSpPr>
        <p:spPr>
          <a:xfrm>
            <a:off x="0" y="0"/>
            <a:ext cx="9143999" cy="5135430"/>
          </a:xfrm>
          <a:prstGeom prst="rect">
            <a:avLst/>
          </a:prstGeom>
          <a:solidFill>
            <a:srgbClr val="000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orbel"/>
              <a:ea typeface="Corbel"/>
              <a:cs typeface="Corbel"/>
              <a:sym typeface="Corbel"/>
            </a:endParaRPr>
          </a:p>
        </p:txBody>
      </p:sp>
      <p:sp>
        <p:nvSpPr>
          <p:cNvPr id="15" name="Google Shape;15;p12"/>
          <p:cNvSpPr txBox="1"/>
          <p:nvPr>
            <p:ph type="ctrTitle"/>
          </p:nvPr>
        </p:nvSpPr>
        <p:spPr>
          <a:xfrm>
            <a:off x="685800" y="3355848"/>
            <a:ext cx="8077200" cy="1673352"/>
          </a:xfrm>
          <a:prstGeom prst="rect">
            <a:avLst/>
          </a:prstGeom>
          <a:noFill/>
          <a:ln>
            <a:noFill/>
          </a:ln>
        </p:spPr>
        <p:txBody>
          <a:bodyPr anchorCtr="0" anchor="t" bIns="0" lIns="91425" spcFirstLastPara="1" rIns="45700" wrap="square" tIns="0">
            <a:normAutofit/>
          </a:bodyPr>
          <a:lstStyle>
            <a:lvl1pPr lvl="0" algn="l">
              <a:spcBef>
                <a:spcPts val="0"/>
              </a:spcBef>
              <a:spcAft>
                <a:spcPts val="0"/>
              </a:spcAft>
              <a:buClr>
                <a:srgbClr val="FFC700"/>
              </a:buClr>
              <a:buSzPts val="4700"/>
              <a:buFont typeface="Corbel"/>
              <a:buNone/>
              <a:defRPr b="1" sz="47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 name="Google Shape;16;p12"/>
          <p:cNvSpPr txBox="1"/>
          <p:nvPr>
            <p:ph idx="1" type="subTitle"/>
          </p:nvPr>
        </p:nvSpPr>
        <p:spPr>
          <a:xfrm>
            <a:off x="685800" y="1828800"/>
            <a:ext cx="8077200" cy="1499616"/>
          </a:xfrm>
          <a:prstGeom prst="rect">
            <a:avLst/>
          </a:prstGeom>
          <a:noFill/>
          <a:ln>
            <a:noFill/>
          </a:ln>
        </p:spPr>
        <p:txBody>
          <a:bodyPr anchorCtr="0" anchor="b" bIns="0" lIns="118850" spcFirstLastPara="1" rIns="45700" wrap="square" tIns="0">
            <a:normAutofit/>
          </a:bodyPr>
          <a:lstStyle>
            <a:lvl1pPr lvl="0" algn="l">
              <a:spcBef>
                <a:spcPts val="0"/>
              </a:spcBef>
              <a:spcAft>
                <a:spcPts val="0"/>
              </a:spcAft>
              <a:buSzPts val="1600"/>
              <a:buNone/>
              <a:defRPr sz="2000">
                <a:solidFill>
                  <a:srgbClr val="FFFFFF"/>
                </a:solidFill>
              </a:defRPr>
            </a:lvl1pPr>
            <a:lvl2pPr lvl="1" algn="ctr">
              <a:spcBef>
                <a:spcPts val="560"/>
              </a:spcBef>
              <a:spcAft>
                <a:spcPts val="0"/>
              </a:spcAft>
              <a:buSzPts val="2520"/>
              <a:buNone/>
              <a:defRPr>
                <a:solidFill>
                  <a:schemeClr val="lt1"/>
                </a:solidFill>
              </a:defRPr>
            </a:lvl2pPr>
            <a:lvl3pPr lvl="2" algn="ctr">
              <a:spcBef>
                <a:spcPts val="480"/>
              </a:spcBef>
              <a:spcAft>
                <a:spcPts val="0"/>
              </a:spcAft>
              <a:buSzPts val="2400"/>
              <a:buNone/>
              <a:defRPr>
                <a:solidFill>
                  <a:schemeClr val="lt1"/>
                </a:solidFill>
              </a:defRPr>
            </a:lvl3pPr>
            <a:lvl4pPr lvl="3" algn="ctr">
              <a:spcBef>
                <a:spcPts val="400"/>
              </a:spcBef>
              <a:spcAft>
                <a:spcPts val="0"/>
              </a:spcAft>
              <a:buSzPts val="2000"/>
              <a:buNone/>
              <a:defRPr>
                <a:solidFill>
                  <a:schemeClr val="lt1"/>
                </a:solidFill>
              </a:defRPr>
            </a:lvl4pPr>
            <a:lvl5pPr lvl="4" algn="ctr">
              <a:spcBef>
                <a:spcPts val="400"/>
              </a:spcBef>
              <a:spcAft>
                <a:spcPts val="0"/>
              </a:spcAft>
              <a:buSzPts val="2000"/>
              <a:buNone/>
              <a:defRPr>
                <a:solidFill>
                  <a:schemeClr val="lt1"/>
                </a:solidFill>
              </a:defRPr>
            </a:lvl5pPr>
            <a:lvl6pPr lvl="5" algn="ctr">
              <a:spcBef>
                <a:spcPts val="400"/>
              </a:spcBef>
              <a:spcAft>
                <a:spcPts val="0"/>
              </a:spcAft>
              <a:buSzPts val="2000"/>
              <a:buNone/>
              <a:defRPr>
                <a:solidFill>
                  <a:schemeClr val="lt1"/>
                </a:solidFill>
              </a:defRPr>
            </a:lvl6pPr>
            <a:lvl7pPr lvl="6" algn="ctr">
              <a:spcBef>
                <a:spcPts val="360"/>
              </a:spcBef>
              <a:spcAft>
                <a:spcPts val="0"/>
              </a:spcAft>
              <a:buSzPts val="1800"/>
              <a:buNone/>
              <a:defRPr>
                <a:solidFill>
                  <a:schemeClr val="lt1"/>
                </a:solidFill>
              </a:defRPr>
            </a:lvl7pPr>
            <a:lvl8pPr lvl="7" algn="ctr">
              <a:spcBef>
                <a:spcPts val="360"/>
              </a:spcBef>
              <a:spcAft>
                <a:spcPts val="0"/>
              </a:spcAft>
              <a:buSzPts val="1800"/>
              <a:buNone/>
              <a:defRPr>
                <a:solidFill>
                  <a:schemeClr val="lt1"/>
                </a:solidFill>
              </a:defRPr>
            </a:lvl8pPr>
            <a:lvl9pPr lvl="8" algn="ctr">
              <a:spcBef>
                <a:spcPts val="360"/>
              </a:spcBef>
              <a:spcAft>
                <a:spcPts val="0"/>
              </a:spcAft>
              <a:buSzPts val="1800"/>
              <a:buNone/>
              <a:defRPr>
                <a:solidFill>
                  <a:schemeClr val="lt1"/>
                </a:solidFill>
              </a:defRPr>
            </a:lvl9pPr>
          </a:lstStyle>
          <a:p/>
        </p:txBody>
      </p:sp>
      <p:sp>
        <p:nvSpPr>
          <p:cNvPr id="17" name="Google Shape;17;p12"/>
          <p:cNvSpPr txBox="1"/>
          <p:nvPr>
            <p:ph idx="10" type="dt"/>
          </p:nvPr>
        </p:nvSpPr>
        <p:spPr>
          <a:xfrm>
            <a:off x="457200" y="6476999"/>
            <a:ext cx="2133600" cy="274320"/>
          </a:xfrm>
          <a:prstGeom prst="rect">
            <a:avLst/>
          </a:prstGeom>
          <a:noFill/>
          <a:ln>
            <a:noFill/>
          </a:ln>
        </p:spPr>
        <p:txBody>
          <a:bodyPr anchorCtr="0" anchor="b" bIns="0" lIns="109725" spcFirstLastPara="1" rIns="4570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12"/>
          <p:cNvSpPr txBox="1"/>
          <p:nvPr>
            <p:ph idx="11" type="ftr"/>
          </p:nvPr>
        </p:nvSpPr>
        <p:spPr>
          <a:xfrm>
            <a:off x="2640596" y="6476999"/>
            <a:ext cx="5507719" cy="274320"/>
          </a:xfrm>
          <a:prstGeom prst="rect">
            <a:avLst/>
          </a:prstGeom>
          <a:noFill/>
          <a:ln>
            <a:noFill/>
          </a:ln>
        </p:spPr>
        <p:txBody>
          <a:bodyPr anchorCtr="0" anchor="b" bIns="0" lIns="45700" spcFirstLastPara="1" rIns="4570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12"/>
          <p:cNvSpPr txBox="1"/>
          <p:nvPr>
            <p:ph idx="12" type="sldNum"/>
          </p:nvPr>
        </p:nvSpPr>
        <p:spPr>
          <a:xfrm>
            <a:off x="8204396" y="6476999"/>
            <a:ext cx="733864" cy="274320"/>
          </a:xfrm>
          <a:prstGeom prst="rect">
            <a:avLst/>
          </a:prstGeom>
          <a:noFill/>
          <a:ln>
            <a:noFill/>
          </a:ln>
        </p:spPr>
        <p:txBody>
          <a:bodyPr anchorCtr="0" anchor="b" bIns="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l-GR"/>
              <a:t>‹#›</a:t>
            </a:fld>
            <a:endParaRPr/>
          </a:p>
        </p:txBody>
      </p:sp>
      <p:sp>
        <p:nvSpPr>
          <p:cNvPr id="20" name="Google Shape;20;p12"/>
          <p:cNvSpPr/>
          <p:nvPr/>
        </p:nvSpPr>
        <p:spPr>
          <a:xfrm>
            <a:off x="0" y="5128334"/>
            <a:ext cx="9144000" cy="45720"/>
          </a:xfrm>
          <a:prstGeom prst="rect">
            <a:avLst/>
          </a:prstGeom>
          <a:solidFill>
            <a:srgbClr val="FFFFFF"/>
          </a:solidFill>
          <a:ln>
            <a:noFill/>
          </a:ln>
          <a:effectLst>
            <a:outerShdw blurRad="31750" rotWithShape="0" algn="tl" dir="5400000" dist="10160">
              <a:srgbClr val="000000">
                <a:alpha val="6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orbel"/>
              <a:ea typeface="Corbel"/>
              <a:cs typeface="Corbel"/>
              <a:sym typeface="Corbe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Εικόνα με λεζάντα" type="picTx">
  <p:cSld name="PICTURE_WITH_CAPTION_TEXT">
    <p:bg>
      <p:bgPr>
        <a:solidFill>
          <a:schemeClr val="lt2"/>
        </a:solidFill>
      </p:bgPr>
    </p:bg>
    <p:spTree>
      <p:nvGrpSpPr>
        <p:cNvPr id="85" name="Shape 85"/>
        <p:cNvGrpSpPr/>
        <p:nvPr/>
      </p:nvGrpSpPr>
      <p:grpSpPr>
        <a:xfrm>
          <a:off x="0" y="0"/>
          <a:ext cx="0" cy="0"/>
          <a:chOff x="0" y="0"/>
          <a:chExt cx="0" cy="0"/>
        </a:xfrm>
      </p:grpSpPr>
      <p:sp>
        <p:nvSpPr>
          <p:cNvPr id="86" name="Google Shape;86;p20"/>
          <p:cNvSpPr txBox="1"/>
          <p:nvPr>
            <p:ph type="title"/>
          </p:nvPr>
        </p:nvSpPr>
        <p:spPr>
          <a:xfrm>
            <a:off x="164592" y="155448"/>
            <a:ext cx="2525150" cy="978408"/>
          </a:xfrm>
          <a:prstGeom prst="rect">
            <a:avLst/>
          </a:prstGeom>
          <a:noFill/>
          <a:ln>
            <a:noFill/>
          </a:ln>
        </p:spPr>
        <p:txBody>
          <a:bodyPr anchorCtr="0" anchor="b" bIns="0" lIns="73150" spcFirstLastPara="1" rIns="45700" wrap="square" tIns="45700">
            <a:normAutofit/>
          </a:bodyPr>
          <a:lstStyle>
            <a:lvl1pPr lvl="0" algn="l">
              <a:spcBef>
                <a:spcPts val="0"/>
              </a:spcBef>
              <a:spcAft>
                <a:spcPts val="0"/>
              </a:spcAft>
              <a:buClr>
                <a:srgbClr val="FFC700"/>
              </a:buClr>
              <a:buSzPts val="2000"/>
              <a:buFont typeface="Corbel"/>
              <a:buNone/>
              <a:defRPr b="0"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7" name="Google Shape;87;p20"/>
          <p:cNvSpPr/>
          <p:nvPr>
            <p:ph idx="2" type="pic"/>
          </p:nvPr>
        </p:nvSpPr>
        <p:spPr>
          <a:xfrm>
            <a:off x="2903805" y="1484808"/>
            <a:ext cx="6247397" cy="5373192"/>
          </a:xfrm>
          <a:prstGeom prst="rect">
            <a:avLst/>
          </a:prstGeom>
          <a:solidFill>
            <a:srgbClr val="BABABB"/>
          </a:solidFill>
          <a:ln>
            <a:noFill/>
          </a:ln>
        </p:spPr>
      </p:sp>
      <p:sp>
        <p:nvSpPr>
          <p:cNvPr id="88" name="Google Shape;88;p20"/>
          <p:cNvSpPr txBox="1"/>
          <p:nvPr>
            <p:ph idx="1" type="body"/>
          </p:nvPr>
        </p:nvSpPr>
        <p:spPr>
          <a:xfrm>
            <a:off x="164592" y="1728216"/>
            <a:ext cx="2468880" cy="4572000"/>
          </a:xfrm>
          <a:prstGeom prst="rect">
            <a:avLst/>
          </a:prstGeom>
          <a:noFill/>
          <a:ln>
            <a:noFill/>
          </a:ln>
        </p:spPr>
        <p:txBody>
          <a:bodyPr anchorCtr="0" anchor="t" bIns="45700" lIns="54850" spcFirstLastPara="1" rIns="91425" wrap="square" tIns="91425">
            <a:normAutofit/>
          </a:bodyPr>
          <a:lstStyle>
            <a:lvl1pPr indent="-228600" lvl="0" marL="457200" algn="l">
              <a:spcBef>
                <a:spcPts val="0"/>
              </a:spcBef>
              <a:spcAft>
                <a:spcPts val="0"/>
              </a:spcAft>
              <a:buSzPts val="1120"/>
              <a:buNone/>
              <a:defRPr sz="1400"/>
            </a:lvl1pPr>
            <a:lvl2pPr indent="-228600" lvl="1" marL="914400" algn="l">
              <a:spcBef>
                <a:spcPts val="240"/>
              </a:spcBef>
              <a:spcAft>
                <a:spcPts val="0"/>
              </a:spcAft>
              <a:buSzPts val="1080"/>
              <a:buNone/>
              <a:defRPr sz="1200"/>
            </a:lvl2pPr>
            <a:lvl3pPr indent="-228600" lvl="2" marL="1371600" algn="l">
              <a:spcBef>
                <a:spcPts val="200"/>
              </a:spcBef>
              <a:spcAft>
                <a:spcPts val="0"/>
              </a:spcAft>
              <a:buSzPts val="1000"/>
              <a:buNone/>
              <a:defRPr sz="1000"/>
            </a:lvl3pPr>
            <a:lvl4pPr indent="-228600" lvl="3" marL="1828800" algn="l">
              <a:spcBef>
                <a:spcPts val="180"/>
              </a:spcBef>
              <a:spcAft>
                <a:spcPts val="0"/>
              </a:spcAft>
              <a:buSzPts val="900"/>
              <a:buNone/>
              <a:defRPr sz="900"/>
            </a:lvl4pPr>
            <a:lvl5pPr indent="-228600" lvl="4" marL="2286000" algn="l">
              <a:spcBef>
                <a:spcPts val="180"/>
              </a:spcBef>
              <a:spcAft>
                <a:spcPts val="0"/>
              </a:spcAft>
              <a:buSzPts val="900"/>
              <a:buNone/>
              <a:defRPr sz="900"/>
            </a:lvl5pPr>
            <a:lvl6pPr indent="-228600" lvl="5" marL="2743200" algn="l">
              <a:spcBef>
                <a:spcPts val="180"/>
              </a:spcBef>
              <a:spcAft>
                <a:spcPts val="0"/>
              </a:spcAft>
              <a:buSzPts val="900"/>
              <a:buNone/>
              <a:defRPr sz="900"/>
            </a:lvl6pPr>
            <a:lvl7pPr indent="-228600" lvl="6" marL="3200400" algn="l">
              <a:spcBef>
                <a:spcPts val="180"/>
              </a:spcBef>
              <a:spcAft>
                <a:spcPts val="0"/>
              </a:spcAft>
              <a:buSzPts val="900"/>
              <a:buNone/>
              <a:defRPr sz="900"/>
            </a:lvl7pPr>
            <a:lvl8pPr indent="-228600" lvl="7" marL="3657600" algn="l">
              <a:spcBef>
                <a:spcPts val="180"/>
              </a:spcBef>
              <a:spcAft>
                <a:spcPts val="0"/>
              </a:spcAft>
              <a:buSzPts val="900"/>
              <a:buNone/>
              <a:defRPr sz="900"/>
            </a:lvl8pPr>
            <a:lvl9pPr indent="-228600" lvl="8" marL="4114800" algn="l">
              <a:spcBef>
                <a:spcPts val="180"/>
              </a:spcBef>
              <a:spcAft>
                <a:spcPts val="0"/>
              </a:spcAft>
              <a:buSzPts val="900"/>
              <a:buNone/>
              <a:defRPr sz="900"/>
            </a:lvl9pPr>
          </a:lstStyle>
          <a:p/>
        </p:txBody>
      </p:sp>
      <p:sp>
        <p:nvSpPr>
          <p:cNvPr id="89" name="Google Shape;89;p20"/>
          <p:cNvSpPr txBox="1"/>
          <p:nvPr>
            <p:ph idx="10" type="dt"/>
          </p:nvPr>
        </p:nvSpPr>
        <p:spPr>
          <a:xfrm>
            <a:off x="164592" y="1170432"/>
            <a:ext cx="2523744" cy="201168"/>
          </a:xfrm>
          <a:prstGeom prst="rect">
            <a:avLst/>
          </a:prstGeom>
          <a:noFill/>
          <a:ln>
            <a:noFill/>
          </a:ln>
        </p:spPr>
        <p:txBody>
          <a:bodyPr anchorCtr="0" anchor="b" bIns="0" lIns="109725" spcFirstLastPara="1" rIns="4570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0" name="Google Shape;90;p20"/>
          <p:cNvSpPr/>
          <p:nvPr/>
        </p:nvSpPr>
        <p:spPr>
          <a:xfrm>
            <a:off x="2855737" y="0"/>
            <a:ext cx="45720" cy="68580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orbel"/>
              <a:ea typeface="Corbel"/>
              <a:cs typeface="Corbel"/>
              <a:sym typeface="Corbel"/>
            </a:endParaRPr>
          </a:p>
        </p:txBody>
      </p:sp>
      <p:sp>
        <p:nvSpPr>
          <p:cNvPr id="91" name="Google Shape;91;p20"/>
          <p:cNvSpPr/>
          <p:nvPr/>
        </p:nvSpPr>
        <p:spPr>
          <a:xfrm>
            <a:off x="2855737" y="0"/>
            <a:ext cx="45720" cy="68580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orbel"/>
              <a:ea typeface="Corbel"/>
              <a:cs typeface="Corbel"/>
              <a:sym typeface="Corbel"/>
            </a:endParaRPr>
          </a:p>
        </p:txBody>
      </p:sp>
      <p:sp>
        <p:nvSpPr>
          <p:cNvPr id="92" name="Google Shape;92;p20"/>
          <p:cNvSpPr txBox="1"/>
          <p:nvPr>
            <p:ph idx="11" type="ftr"/>
          </p:nvPr>
        </p:nvSpPr>
        <p:spPr>
          <a:xfrm>
            <a:off x="3035808" y="1170432"/>
            <a:ext cx="5193792" cy="201168"/>
          </a:xfrm>
          <a:prstGeom prst="rect">
            <a:avLst/>
          </a:prstGeom>
          <a:noFill/>
          <a:ln>
            <a:noFill/>
          </a:ln>
        </p:spPr>
        <p:txBody>
          <a:bodyPr anchorCtr="0" anchor="b" bIns="0" lIns="45700" spcFirstLastPara="1" rIns="45700" wrap="square" tIns="45700">
            <a:noAutofit/>
          </a:bodyPr>
          <a:lstStyle>
            <a:lvl1pPr lvl="0" algn="l">
              <a:spcBef>
                <a:spcPts val="0"/>
              </a:spcBef>
              <a:spcAft>
                <a:spcPts val="0"/>
              </a:spcAft>
              <a:buSzPts val="1400"/>
              <a:buNone/>
              <a:defRPr>
                <a:solidFill>
                  <a:srgbClr val="BABABA"/>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3" name="Google Shape;93;p20"/>
          <p:cNvSpPr txBox="1"/>
          <p:nvPr>
            <p:ph idx="12" type="sldNum"/>
          </p:nvPr>
        </p:nvSpPr>
        <p:spPr>
          <a:xfrm>
            <a:off x="8339328" y="1170432"/>
            <a:ext cx="733864" cy="201168"/>
          </a:xfrm>
          <a:prstGeom prst="rect">
            <a:avLst/>
          </a:prstGeom>
          <a:noFill/>
          <a:ln>
            <a:noFill/>
          </a:ln>
        </p:spPr>
        <p:txBody>
          <a:bodyPr anchorCtr="0" anchor="b" bIns="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l-G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Τίτλος και Κατακόρυφο κείμενο" type="vertTx">
  <p:cSld name="VERTICAL_TEXT">
    <p:spTree>
      <p:nvGrpSpPr>
        <p:cNvPr id="94" name="Shape 94"/>
        <p:cNvGrpSpPr/>
        <p:nvPr/>
      </p:nvGrpSpPr>
      <p:grpSpPr>
        <a:xfrm>
          <a:off x="0" y="0"/>
          <a:ext cx="0" cy="0"/>
          <a:chOff x="0" y="0"/>
          <a:chExt cx="0" cy="0"/>
        </a:xfrm>
      </p:grpSpPr>
      <p:sp>
        <p:nvSpPr>
          <p:cNvPr id="95" name="Google Shape;95;p21"/>
          <p:cNvSpPr txBox="1"/>
          <p:nvPr>
            <p:ph type="title"/>
          </p:nvPr>
        </p:nvSpPr>
        <p:spPr>
          <a:xfrm>
            <a:off x="457200" y="152400"/>
            <a:ext cx="8229600" cy="1251062"/>
          </a:xfrm>
          <a:prstGeom prst="rect">
            <a:avLst/>
          </a:prstGeom>
          <a:noFill/>
          <a:ln>
            <a:noFill/>
          </a:ln>
        </p:spPr>
        <p:txBody>
          <a:bodyPr anchorCtr="0" anchor="ctr" bIns="45700" lIns="91425" spcFirstLastPara="1" rIns="45700" wrap="square" tIns="45700">
            <a:normAutofit/>
          </a:bodyPr>
          <a:lstStyle>
            <a:lvl1pPr lvl="0" algn="l">
              <a:spcBef>
                <a:spcPts val="0"/>
              </a:spcBef>
              <a:spcAft>
                <a:spcPts val="0"/>
              </a:spcAft>
              <a:buClr>
                <a:srgbClr val="FFC700"/>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6" name="Google Shape;96;p21"/>
          <p:cNvSpPr txBox="1"/>
          <p:nvPr>
            <p:ph idx="1" type="body"/>
          </p:nvPr>
        </p:nvSpPr>
        <p:spPr>
          <a:xfrm rot="5400000">
            <a:off x="2259196" y="-26804"/>
            <a:ext cx="4625609" cy="8229600"/>
          </a:xfrm>
          <a:prstGeom prst="rect">
            <a:avLst/>
          </a:prstGeom>
          <a:noFill/>
          <a:ln>
            <a:noFill/>
          </a:ln>
        </p:spPr>
        <p:txBody>
          <a:bodyPr anchorCtr="0" anchor="t" bIns="45700" lIns="54850" spcFirstLastPara="1" rIns="91425" wrap="square" tIns="91425">
            <a:normAutofit/>
          </a:bodyPr>
          <a:lstStyle>
            <a:lvl1pPr indent="-320040" lvl="0" marL="457200" algn="l">
              <a:spcBef>
                <a:spcPts val="0"/>
              </a:spcBef>
              <a:spcAft>
                <a:spcPts val="0"/>
              </a:spcAft>
              <a:buSzPts val="1440"/>
              <a:buChar char="◼"/>
              <a:defRPr/>
            </a:lvl1pPr>
            <a:lvl2pPr indent="-331469" lvl="1" marL="914400" algn="l">
              <a:spcBef>
                <a:spcPts val="360"/>
              </a:spcBef>
              <a:spcAft>
                <a:spcPts val="0"/>
              </a:spcAft>
              <a:buSzPts val="1620"/>
              <a:buChar char="▪"/>
              <a:defRPr/>
            </a:lvl2pPr>
            <a:lvl3pPr indent="-342900" lvl="2" marL="1371600" algn="l">
              <a:spcBef>
                <a:spcPts val="360"/>
              </a:spcBef>
              <a:spcAft>
                <a:spcPts val="0"/>
              </a:spcAft>
              <a:buSzPts val="1800"/>
              <a:buChar char="▪"/>
              <a:defRPr/>
            </a:lvl3pPr>
            <a:lvl4pPr indent="-342900" lvl="3" marL="1828800" algn="l">
              <a:spcBef>
                <a:spcPts val="360"/>
              </a:spcBef>
              <a:spcAft>
                <a:spcPts val="0"/>
              </a:spcAft>
              <a:buSzPts val="1800"/>
              <a:buChar char="▪"/>
              <a:defRPr/>
            </a:lvl4pPr>
            <a:lvl5pPr indent="-342900" lvl="4" marL="2286000" algn="l">
              <a:spcBef>
                <a:spcPts val="360"/>
              </a:spcBef>
              <a:spcAft>
                <a:spcPts val="0"/>
              </a:spcAft>
              <a:buSzPts val="1800"/>
              <a:buChar char="🢝"/>
              <a:defRPr/>
            </a:lvl5pPr>
            <a:lvl6pPr indent="-342900" lvl="5" marL="2743200" algn="l">
              <a:spcBef>
                <a:spcPts val="360"/>
              </a:spcBef>
              <a:spcAft>
                <a:spcPts val="0"/>
              </a:spcAft>
              <a:buSzPts val="1800"/>
              <a:buChar char="●"/>
              <a:defRPr/>
            </a:lvl6pPr>
            <a:lvl7pPr indent="-342900" lvl="6" marL="3200400" algn="l">
              <a:spcBef>
                <a:spcPts val="360"/>
              </a:spcBef>
              <a:spcAft>
                <a:spcPts val="0"/>
              </a:spcAft>
              <a:buSzPts val="1800"/>
              <a:buChar char="●"/>
              <a:defRPr/>
            </a:lvl7pPr>
            <a:lvl8pPr indent="-342900" lvl="7" marL="3657600" algn="l">
              <a:spcBef>
                <a:spcPts val="360"/>
              </a:spcBef>
              <a:spcAft>
                <a:spcPts val="0"/>
              </a:spcAft>
              <a:buSzPts val="1800"/>
              <a:buChar char="●"/>
              <a:defRPr/>
            </a:lvl8pPr>
            <a:lvl9pPr indent="-342900" lvl="8" marL="4114800" algn="l">
              <a:spcBef>
                <a:spcPts val="360"/>
              </a:spcBef>
              <a:spcAft>
                <a:spcPts val="0"/>
              </a:spcAft>
              <a:buSzPts val="1800"/>
              <a:buChar char="●"/>
              <a:defRPr/>
            </a:lvl9pPr>
          </a:lstStyle>
          <a:p/>
        </p:txBody>
      </p:sp>
      <p:sp>
        <p:nvSpPr>
          <p:cNvPr id="97" name="Google Shape;97;p21"/>
          <p:cNvSpPr txBox="1"/>
          <p:nvPr>
            <p:ph idx="10" type="dt"/>
          </p:nvPr>
        </p:nvSpPr>
        <p:spPr>
          <a:xfrm>
            <a:off x="457200" y="6476999"/>
            <a:ext cx="2133600" cy="274320"/>
          </a:xfrm>
          <a:prstGeom prst="rect">
            <a:avLst/>
          </a:prstGeom>
          <a:noFill/>
          <a:ln>
            <a:noFill/>
          </a:ln>
        </p:spPr>
        <p:txBody>
          <a:bodyPr anchorCtr="0" anchor="b" bIns="0" lIns="109725" spcFirstLastPara="1" rIns="4570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8" name="Google Shape;98;p21"/>
          <p:cNvSpPr txBox="1"/>
          <p:nvPr>
            <p:ph idx="11" type="ftr"/>
          </p:nvPr>
        </p:nvSpPr>
        <p:spPr>
          <a:xfrm>
            <a:off x="2640596" y="6476999"/>
            <a:ext cx="5507719" cy="274320"/>
          </a:xfrm>
          <a:prstGeom prst="rect">
            <a:avLst/>
          </a:prstGeom>
          <a:noFill/>
          <a:ln>
            <a:noFill/>
          </a:ln>
        </p:spPr>
        <p:txBody>
          <a:bodyPr anchorCtr="0" anchor="b" bIns="0" lIns="45700" spcFirstLastPara="1" rIns="4570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9" name="Google Shape;99;p21"/>
          <p:cNvSpPr txBox="1"/>
          <p:nvPr>
            <p:ph idx="12" type="sldNum"/>
          </p:nvPr>
        </p:nvSpPr>
        <p:spPr>
          <a:xfrm>
            <a:off x="8204396" y="6476999"/>
            <a:ext cx="733864" cy="274320"/>
          </a:xfrm>
          <a:prstGeom prst="rect">
            <a:avLst/>
          </a:prstGeom>
          <a:noFill/>
          <a:ln>
            <a:noFill/>
          </a:ln>
        </p:spPr>
        <p:txBody>
          <a:bodyPr anchorCtr="0" anchor="b" bIns="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l-GR"/>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Κατακόρυφος τίτλος και Κείμενο" showMasterSp="0" type="vertTitleAndTx">
  <p:cSld name="VERTICAL_TITLE_AND_VERTICAL_TEXT">
    <p:spTree>
      <p:nvGrpSpPr>
        <p:cNvPr id="100" name="Shape 100"/>
        <p:cNvGrpSpPr/>
        <p:nvPr/>
      </p:nvGrpSpPr>
      <p:grpSpPr>
        <a:xfrm>
          <a:off x="0" y="0"/>
          <a:ext cx="0" cy="0"/>
          <a:chOff x="0" y="0"/>
          <a:chExt cx="0" cy="0"/>
        </a:xfrm>
      </p:grpSpPr>
      <p:sp>
        <p:nvSpPr>
          <p:cNvPr id="101" name="Google Shape;101;p22"/>
          <p:cNvSpPr/>
          <p:nvPr/>
        </p:nvSpPr>
        <p:spPr>
          <a:xfrm>
            <a:off x="6598920" y="0"/>
            <a:ext cx="45720" cy="6858000"/>
          </a:xfrm>
          <a:prstGeom prst="rect">
            <a:avLst/>
          </a:prstGeom>
          <a:solidFill>
            <a:srgbClr val="FFFFFF"/>
          </a:solidFill>
          <a:ln>
            <a:noFill/>
          </a:ln>
          <a:effectLst>
            <a:outerShdw blurRad="31750" rotWithShape="0" algn="tl" dir="10800000" dist="10160">
              <a:srgbClr val="000000">
                <a:alpha val="6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orbel"/>
              <a:ea typeface="Corbel"/>
              <a:cs typeface="Corbel"/>
              <a:sym typeface="Corbel"/>
            </a:endParaRPr>
          </a:p>
        </p:txBody>
      </p:sp>
      <p:sp>
        <p:nvSpPr>
          <p:cNvPr id="102" name="Google Shape;102;p22"/>
          <p:cNvSpPr/>
          <p:nvPr/>
        </p:nvSpPr>
        <p:spPr>
          <a:xfrm>
            <a:off x="6647687" y="0"/>
            <a:ext cx="2514601" cy="6858000"/>
          </a:xfrm>
          <a:prstGeom prst="rect">
            <a:avLst/>
          </a:prstGeom>
          <a:solidFill>
            <a:srgbClr val="000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orbel"/>
              <a:ea typeface="Corbel"/>
              <a:cs typeface="Corbel"/>
              <a:sym typeface="Corbel"/>
            </a:endParaRPr>
          </a:p>
        </p:txBody>
      </p:sp>
      <p:sp>
        <p:nvSpPr>
          <p:cNvPr id="103" name="Google Shape;103;p22"/>
          <p:cNvSpPr txBox="1"/>
          <p:nvPr>
            <p:ph type="title"/>
          </p:nvPr>
        </p:nvSpPr>
        <p:spPr>
          <a:xfrm rot="5400000">
            <a:off x="4808538" y="2247903"/>
            <a:ext cx="5851525" cy="1905000"/>
          </a:xfrm>
          <a:prstGeom prst="rect">
            <a:avLst/>
          </a:prstGeom>
          <a:noFill/>
          <a:ln>
            <a:noFill/>
          </a:ln>
        </p:spPr>
        <p:txBody>
          <a:bodyPr anchorCtr="0" anchor="ctr" bIns="45700" lIns="91425" spcFirstLastPara="1" rIns="45700" wrap="square" tIns="45700">
            <a:normAutofit/>
          </a:bodyPr>
          <a:lstStyle>
            <a:lvl1pPr lvl="0" algn="l">
              <a:spcBef>
                <a:spcPts val="0"/>
              </a:spcBef>
              <a:spcAft>
                <a:spcPts val="0"/>
              </a:spcAft>
              <a:buClr>
                <a:srgbClr val="FFC700"/>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4" name="Google Shape;104;p22"/>
          <p:cNvSpPr txBox="1"/>
          <p:nvPr>
            <p:ph idx="1" type="body"/>
          </p:nvPr>
        </p:nvSpPr>
        <p:spPr>
          <a:xfrm rot="5400000">
            <a:off x="541338" y="220662"/>
            <a:ext cx="5851525" cy="6019800"/>
          </a:xfrm>
          <a:prstGeom prst="rect">
            <a:avLst/>
          </a:prstGeom>
          <a:noFill/>
          <a:ln>
            <a:noFill/>
          </a:ln>
        </p:spPr>
        <p:txBody>
          <a:bodyPr anchorCtr="0" anchor="t" bIns="45700" lIns="54850" spcFirstLastPara="1" rIns="91425" wrap="square" tIns="91425">
            <a:normAutofit/>
          </a:bodyPr>
          <a:lstStyle>
            <a:lvl1pPr indent="-320040" lvl="0" marL="457200" algn="l">
              <a:spcBef>
                <a:spcPts val="0"/>
              </a:spcBef>
              <a:spcAft>
                <a:spcPts val="0"/>
              </a:spcAft>
              <a:buSzPts val="1440"/>
              <a:buChar char="◼"/>
              <a:defRPr/>
            </a:lvl1pPr>
            <a:lvl2pPr indent="-331469" lvl="1" marL="914400" algn="l">
              <a:spcBef>
                <a:spcPts val="360"/>
              </a:spcBef>
              <a:spcAft>
                <a:spcPts val="0"/>
              </a:spcAft>
              <a:buSzPts val="1620"/>
              <a:buChar char="▪"/>
              <a:defRPr/>
            </a:lvl2pPr>
            <a:lvl3pPr indent="-342900" lvl="2" marL="1371600" algn="l">
              <a:spcBef>
                <a:spcPts val="360"/>
              </a:spcBef>
              <a:spcAft>
                <a:spcPts val="0"/>
              </a:spcAft>
              <a:buSzPts val="1800"/>
              <a:buChar char="▪"/>
              <a:defRPr/>
            </a:lvl3pPr>
            <a:lvl4pPr indent="-342900" lvl="3" marL="1828800" algn="l">
              <a:spcBef>
                <a:spcPts val="360"/>
              </a:spcBef>
              <a:spcAft>
                <a:spcPts val="0"/>
              </a:spcAft>
              <a:buSzPts val="1800"/>
              <a:buChar char="▪"/>
              <a:defRPr/>
            </a:lvl4pPr>
            <a:lvl5pPr indent="-342900" lvl="4" marL="2286000" algn="l">
              <a:spcBef>
                <a:spcPts val="360"/>
              </a:spcBef>
              <a:spcAft>
                <a:spcPts val="0"/>
              </a:spcAft>
              <a:buSzPts val="1800"/>
              <a:buChar char="🢝"/>
              <a:defRPr/>
            </a:lvl5pPr>
            <a:lvl6pPr indent="-342900" lvl="5" marL="2743200" algn="l">
              <a:spcBef>
                <a:spcPts val="360"/>
              </a:spcBef>
              <a:spcAft>
                <a:spcPts val="0"/>
              </a:spcAft>
              <a:buSzPts val="1800"/>
              <a:buChar char="●"/>
              <a:defRPr/>
            </a:lvl6pPr>
            <a:lvl7pPr indent="-342900" lvl="6" marL="3200400" algn="l">
              <a:spcBef>
                <a:spcPts val="360"/>
              </a:spcBef>
              <a:spcAft>
                <a:spcPts val="0"/>
              </a:spcAft>
              <a:buSzPts val="1800"/>
              <a:buChar char="●"/>
              <a:defRPr/>
            </a:lvl7pPr>
            <a:lvl8pPr indent="-342900" lvl="7" marL="3657600" algn="l">
              <a:spcBef>
                <a:spcPts val="360"/>
              </a:spcBef>
              <a:spcAft>
                <a:spcPts val="0"/>
              </a:spcAft>
              <a:buSzPts val="1800"/>
              <a:buChar char="●"/>
              <a:defRPr/>
            </a:lvl8pPr>
            <a:lvl9pPr indent="-342900" lvl="8" marL="4114800" algn="l">
              <a:spcBef>
                <a:spcPts val="360"/>
              </a:spcBef>
              <a:spcAft>
                <a:spcPts val="0"/>
              </a:spcAft>
              <a:buSzPts val="1800"/>
              <a:buChar char="●"/>
              <a:defRPr/>
            </a:lvl9pPr>
          </a:lstStyle>
          <a:p/>
        </p:txBody>
      </p:sp>
      <p:sp>
        <p:nvSpPr>
          <p:cNvPr id="105" name="Google Shape;105;p22"/>
          <p:cNvSpPr txBox="1"/>
          <p:nvPr>
            <p:ph idx="10" type="dt"/>
          </p:nvPr>
        </p:nvSpPr>
        <p:spPr>
          <a:xfrm>
            <a:off x="457200" y="6476999"/>
            <a:ext cx="2133600" cy="274320"/>
          </a:xfrm>
          <a:prstGeom prst="rect">
            <a:avLst/>
          </a:prstGeom>
          <a:noFill/>
          <a:ln>
            <a:noFill/>
          </a:ln>
        </p:spPr>
        <p:txBody>
          <a:bodyPr anchorCtr="0" anchor="b" bIns="0" lIns="109725" spcFirstLastPara="1" rIns="4570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6" name="Google Shape;106;p22"/>
          <p:cNvSpPr txBox="1"/>
          <p:nvPr>
            <p:ph idx="11" type="ftr"/>
          </p:nvPr>
        </p:nvSpPr>
        <p:spPr>
          <a:xfrm>
            <a:off x="2640597" y="6377459"/>
            <a:ext cx="3836404" cy="365125"/>
          </a:xfrm>
          <a:prstGeom prst="rect">
            <a:avLst/>
          </a:prstGeom>
          <a:noFill/>
          <a:ln>
            <a:noFill/>
          </a:ln>
        </p:spPr>
        <p:txBody>
          <a:bodyPr anchorCtr="0" anchor="b" bIns="0" lIns="45700" spcFirstLastPara="1" rIns="4570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7" name="Google Shape;107;p22"/>
          <p:cNvSpPr txBox="1"/>
          <p:nvPr>
            <p:ph idx="12" type="sldNum"/>
          </p:nvPr>
        </p:nvSpPr>
        <p:spPr>
          <a:xfrm>
            <a:off x="8204396" y="6476999"/>
            <a:ext cx="733864" cy="274320"/>
          </a:xfrm>
          <a:prstGeom prst="rect">
            <a:avLst/>
          </a:prstGeom>
          <a:noFill/>
          <a:ln>
            <a:noFill/>
          </a:ln>
        </p:spPr>
        <p:txBody>
          <a:bodyPr anchorCtr="0" anchor="b" bIns="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l-G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Τίτλος και Αντικείμενο" type="obj">
  <p:cSld name="OBJECT">
    <p:spTree>
      <p:nvGrpSpPr>
        <p:cNvPr id="29" name="Shape 29"/>
        <p:cNvGrpSpPr/>
        <p:nvPr/>
      </p:nvGrpSpPr>
      <p:grpSpPr>
        <a:xfrm>
          <a:off x="0" y="0"/>
          <a:ext cx="0" cy="0"/>
          <a:chOff x="0" y="0"/>
          <a:chExt cx="0" cy="0"/>
        </a:xfrm>
      </p:grpSpPr>
      <p:sp>
        <p:nvSpPr>
          <p:cNvPr id="30" name="Google Shape;30;p13"/>
          <p:cNvSpPr txBox="1"/>
          <p:nvPr>
            <p:ph type="title"/>
          </p:nvPr>
        </p:nvSpPr>
        <p:spPr>
          <a:xfrm>
            <a:off x="457200" y="155448"/>
            <a:ext cx="8229600" cy="1252728"/>
          </a:xfrm>
          <a:prstGeom prst="rect">
            <a:avLst/>
          </a:prstGeom>
          <a:noFill/>
          <a:ln>
            <a:noFill/>
          </a:ln>
        </p:spPr>
        <p:txBody>
          <a:bodyPr anchorCtr="0" anchor="ctr" bIns="45700" lIns="91425" spcFirstLastPara="1" rIns="45700" wrap="square" tIns="45700">
            <a:normAutofit/>
          </a:bodyPr>
          <a:lstStyle>
            <a:lvl1pPr lvl="0" algn="l">
              <a:spcBef>
                <a:spcPts val="0"/>
              </a:spcBef>
              <a:spcAft>
                <a:spcPts val="0"/>
              </a:spcAft>
              <a:buClr>
                <a:srgbClr val="FFC700"/>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 name="Google Shape;31;p13"/>
          <p:cNvSpPr txBox="1"/>
          <p:nvPr>
            <p:ph idx="1" type="body"/>
          </p:nvPr>
        </p:nvSpPr>
        <p:spPr>
          <a:xfrm>
            <a:off x="457200" y="1775191"/>
            <a:ext cx="8229600" cy="4625609"/>
          </a:xfrm>
          <a:prstGeom prst="rect">
            <a:avLst/>
          </a:prstGeom>
          <a:noFill/>
          <a:ln>
            <a:noFill/>
          </a:ln>
        </p:spPr>
        <p:txBody>
          <a:bodyPr anchorCtr="0" anchor="t" bIns="45700" lIns="54850" spcFirstLastPara="1" rIns="91425" wrap="square" tIns="91425">
            <a:normAutofit/>
          </a:bodyPr>
          <a:lstStyle>
            <a:lvl1pPr indent="-320040" lvl="0" marL="457200" algn="l">
              <a:spcBef>
                <a:spcPts val="0"/>
              </a:spcBef>
              <a:spcAft>
                <a:spcPts val="0"/>
              </a:spcAft>
              <a:buSzPts val="1440"/>
              <a:buChar char="◼"/>
              <a:defRPr/>
            </a:lvl1pPr>
            <a:lvl2pPr indent="-331469" lvl="1" marL="914400" algn="l">
              <a:spcBef>
                <a:spcPts val="360"/>
              </a:spcBef>
              <a:spcAft>
                <a:spcPts val="0"/>
              </a:spcAft>
              <a:buSzPts val="1620"/>
              <a:buChar char="▪"/>
              <a:defRPr/>
            </a:lvl2pPr>
            <a:lvl3pPr indent="-342900" lvl="2" marL="1371600" algn="l">
              <a:spcBef>
                <a:spcPts val="360"/>
              </a:spcBef>
              <a:spcAft>
                <a:spcPts val="0"/>
              </a:spcAft>
              <a:buSzPts val="1800"/>
              <a:buChar char="▪"/>
              <a:defRPr/>
            </a:lvl3pPr>
            <a:lvl4pPr indent="-342900" lvl="3" marL="1828800" algn="l">
              <a:spcBef>
                <a:spcPts val="360"/>
              </a:spcBef>
              <a:spcAft>
                <a:spcPts val="0"/>
              </a:spcAft>
              <a:buSzPts val="1800"/>
              <a:buChar char="▪"/>
              <a:defRPr/>
            </a:lvl4pPr>
            <a:lvl5pPr indent="-342900" lvl="4" marL="2286000" algn="l">
              <a:spcBef>
                <a:spcPts val="360"/>
              </a:spcBef>
              <a:spcAft>
                <a:spcPts val="0"/>
              </a:spcAft>
              <a:buSzPts val="1800"/>
              <a:buChar char="🢝"/>
              <a:defRPr/>
            </a:lvl5pPr>
            <a:lvl6pPr indent="-342900" lvl="5" marL="2743200" algn="l">
              <a:spcBef>
                <a:spcPts val="360"/>
              </a:spcBef>
              <a:spcAft>
                <a:spcPts val="0"/>
              </a:spcAft>
              <a:buSzPts val="1800"/>
              <a:buChar char="●"/>
              <a:defRPr/>
            </a:lvl6pPr>
            <a:lvl7pPr indent="-342900" lvl="6" marL="3200400" algn="l">
              <a:spcBef>
                <a:spcPts val="360"/>
              </a:spcBef>
              <a:spcAft>
                <a:spcPts val="0"/>
              </a:spcAft>
              <a:buSzPts val="1800"/>
              <a:buChar char="●"/>
              <a:defRPr/>
            </a:lvl7pPr>
            <a:lvl8pPr indent="-342900" lvl="7" marL="3657600" algn="l">
              <a:spcBef>
                <a:spcPts val="360"/>
              </a:spcBef>
              <a:spcAft>
                <a:spcPts val="0"/>
              </a:spcAft>
              <a:buSzPts val="1800"/>
              <a:buChar char="●"/>
              <a:defRPr/>
            </a:lvl8pPr>
            <a:lvl9pPr indent="-342900" lvl="8" marL="4114800" algn="l">
              <a:spcBef>
                <a:spcPts val="360"/>
              </a:spcBef>
              <a:spcAft>
                <a:spcPts val="0"/>
              </a:spcAft>
              <a:buSzPts val="1800"/>
              <a:buChar char="●"/>
              <a:defRPr/>
            </a:lvl9pPr>
          </a:lstStyle>
          <a:p/>
        </p:txBody>
      </p:sp>
      <p:sp>
        <p:nvSpPr>
          <p:cNvPr id="32" name="Google Shape;32;p13"/>
          <p:cNvSpPr txBox="1"/>
          <p:nvPr>
            <p:ph idx="10" type="dt"/>
          </p:nvPr>
        </p:nvSpPr>
        <p:spPr>
          <a:xfrm>
            <a:off x="457200" y="6476999"/>
            <a:ext cx="2133600" cy="274320"/>
          </a:xfrm>
          <a:prstGeom prst="rect">
            <a:avLst/>
          </a:prstGeom>
          <a:noFill/>
          <a:ln>
            <a:noFill/>
          </a:ln>
        </p:spPr>
        <p:txBody>
          <a:bodyPr anchorCtr="0" anchor="b" bIns="0" lIns="109725" spcFirstLastPara="1" rIns="4570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3" name="Google Shape;33;p13"/>
          <p:cNvSpPr txBox="1"/>
          <p:nvPr>
            <p:ph idx="11" type="ftr"/>
          </p:nvPr>
        </p:nvSpPr>
        <p:spPr>
          <a:xfrm>
            <a:off x="2640596" y="6476999"/>
            <a:ext cx="5507719" cy="274320"/>
          </a:xfrm>
          <a:prstGeom prst="rect">
            <a:avLst/>
          </a:prstGeom>
          <a:noFill/>
          <a:ln>
            <a:noFill/>
          </a:ln>
        </p:spPr>
        <p:txBody>
          <a:bodyPr anchorCtr="0" anchor="b" bIns="0" lIns="45700" spcFirstLastPara="1" rIns="4570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13"/>
          <p:cNvSpPr txBox="1"/>
          <p:nvPr>
            <p:ph idx="12" type="sldNum"/>
          </p:nvPr>
        </p:nvSpPr>
        <p:spPr>
          <a:xfrm>
            <a:off x="8204396" y="6476999"/>
            <a:ext cx="733864" cy="274320"/>
          </a:xfrm>
          <a:prstGeom prst="rect">
            <a:avLst/>
          </a:prstGeom>
          <a:noFill/>
          <a:ln>
            <a:noFill/>
          </a:ln>
        </p:spPr>
        <p:txBody>
          <a:bodyPr anchorCtr="0" anchor="b" bIns="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l-G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Διαφάνεια τίτλου" showMasterSp="0" type="title">
  <p:cSld name="TITLE">
    <p:bg>
      <p:bgPr>
        <a:gradFill>
          <a:gsLst>
            <a:gs pos="0">
              <a:srgbClr val="BEC4D3"/>
            </a:gs>
            <a:gs pos="12000">
              <a:srgbClr val="BEC4D3"/>
            </a:gs>
            <a:gs pos="20000">
              <a:srgbClr val="BDC3D1"/>
            </a:gs>
            <a:gs pos="100000">
              <a:srgbClr val="343945"/>
            </a:gs>
          </a:gsLst>
          <a:path path="circle">
            <a:fillToRect b="50%" l="50%" r="50%" t="50%"/>
          </a:path>
          <a:tileRect/>
        </a:gradFill>
      </p:bgPr>
    </p:bg>
    <p:spTree>
      <p:nvGrpSpPr>
        <p:cNvPr id="35" name="Shape 35"/>
        <p:cNvGrpSpPr/>
        <p:nvPr/>
      </p:nvGrpSpPr>
      <p:grpSpPr>
        <a:xfrm>
          <a:off x="0" y="0"/>
          <a:ext cx="0" cy="0"/>
          <a:chOff x="0" y="0"/>
          <a:chExt cx="0" cy="0"/>
        </a:xfrm>
      </p:grpSpPr>
      <p:sp>
        <p:nvSpPr>
          <p:cNvPr id="36" name="Google Shape;36;p11"/>
          <p:cNvSpPr/>
          <p:nvPr/>
        </p:nvSpPr>
        <p:spPr>
          <a:xfrm>
            <a:off x="0" y="0"/>
            <a:ext cx="9143999" cy="5135430"/>
          </a:xfrm>
          <a:prstGeom prst="rect">
            <a:avLst/>
          </a:prstGeom>
          <a:solidFill>
            <a:srgbClr val="000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orbel"/>
              <a:ea typeface="Corbel"/>
              <a:cs typeface="Corbel"/>
              <a:sym typeface="Corbel"/>
            </a:endParaRPr>
          </a:p>
        </p:txBody>
      </p:sp>
      <p:sp>
        <p:nvSpPr>
          <p:cNvPr id="37" name="Google Shape;37;p11"/>
          <p:cNvSpPr txBox="1"/>
          <p:nvPr>
            <p:ph type="ctrTitle"/>
          </p:nvPr>
        </p:nvSpPr>
        <p:spPr>
          <a:xfrm>
            <a:off x="685800" y="3355848"/>
            <a:ext cx="8077200" cy="1673352"/>
          </a:xfrm>
          <a:prstGeom prst="rect">
            <a:avLst/>
          </a:prstGeom>
          <a:noFill/>
          <a:ln>
            <a:noFill/>
          </a:ln>
        </p:spPr>
        <p:txBody>
          <a:bodyPr anchorCtr="0" anchor="t" bIns="0" lIns="91425" spcFirstLastPara="1" rIns="45700" wrap="square" tIns="0">
            <a:normAutofit/>
          </a:bodyPr>
          <a:lstStyle>
            <a:lvl1pPr lvl="0" algn="l">
              <a:spcBef>
                <a:spcPts val="0"/>
              </a:spcBef>
              <a:spcAft>
                <a:spcPts val="0"/>
              </a:spcAft>
              <a:buClr>
                <a:srgbClr val="FFC700"/>
              </a:buClr>
              <a:buSzPts val="4700"/>
              <a:buFont typeface="Corbel"/>
              <a:buNone/>
              <a:defRPr b="1" sz="47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11"/>
          <p:cNvSpPr txBox="1"/>
          <p:nvPr>
            <p:ph idx="1" type="subTitle"/>
          </p:nvPr>
        </p:nvSpPr>
        <p:spPr>
          <a:xfrm>
            <a:off x="685800" y="1828800"/>
            <a:ext cx="8077200" cy="1499616"/>
          </a:xfrm>
          <a:prstGeom prst="rect">
            <a:avLst/>
          </a:prstGeom>
          <a:noFill/>
          <a:ln>
            <a:noFill/>
          </a:ln>
        </p:spPr>
        <p:txBody>
          <a:bodyPr anchorCtr="0" anchor="b" bIns="0" lIns="118850" spcFirstLastPara="1" rIns="45700" wrap="square" tIns="0">
            <a:normAutofit/>
          </a:bodyPr>
          <a:lstStyle>
            <a:lvl1pPr lvl="0" algn="l">
              <a:spcBef>
                <a:spcPts val="0"/>
              </a:spcBef>
              <a:spcAft>
                <a:spcPts val="0"/>
              </a:spcAft>
              <a:buSzPts val="1600"/>
              <a:buNone/>
              <a:defRPr sz="2000">
                <a:solidFill>
                  <a:srgbClr val="FFFFFF"/>
                </a:solidFill>
              </a:defRPr>
            </a:lvl1pPr>
            <a:lvl2pPr lvl="1" algn="ctr">
              <a:spcBef>
                <a:spcPts val="560"/>
              </a:spcBef>
              <a:spcAft>
                <a:spcPts val="0"/>
              </a:spcAft>
              <a:buSzPts val="2520"/>
              <a:buNone/>
              <a:defRPr>
                <a:solidFill>
                  <a:schemeClr val="lt1"/>
                </a:solidFill>
              </a:defRPr>
            </a:lvl2pPr>
            <a:lvl3pPr lvl="2" algn="ctr">
              <a:spcBef>
                <a:spcPts val="480"/>
              </a:spcBef>
              <a:spcAft>
                <a:spcPts val="0"/>
              </a:spcAft>
              <a:buSzPts val="2400"/>
              <a:buNone/>
              <a:defRPr>
                <a:solidFill>
                  <a:schemeClr val="lt1"/>
                </a:solidFill>
              </a:defRPr>
            </a:lvl3pPr>
            <a:lvl4pPr lvl="3" algn="ctr">
              <a:spcBef>
                <a:spcPts val="400"/>
              </a:spcBef>
              <a:spcAft>
                <a:spcPts val="0"/>
              </a:spcAft>
              <a:buSzPts val="2000"/>
              <a:buNone/>
              <a:defRPr>
                <a:solidFill>
                  <a:schemeClr val="lt1"/>
                </a:solidFill>
              </a:defRPr>
            </a:lvl4pPr>
            <a:lvl5pPr lvl="4" algn="ctr">
              <a:spcBef>
                <a:spcPts val="400"/>
              </a:spcBef>
              <a:spcAft>
                <a:spcPts val="0"/>
              </a:spcAft>
              <a:buSzPts val="2000"/>
              <a:buNone/>
              <a:defRPr>
                <a:solidFill>
                  <a:schemeClr val="lt1"/>
                </a:solidFill>
              </a:defRPr>
            </a:lvl5pPr>
            <a:lvl6pPr lvl="5" algn="ctr">
              <a:spcBef>
                <a:spcPts val="400"/>
              </a:spcBef>
              <a:spcAft>
                <a:spcPts val="0"/>
              </a:spcAft>
              <a:buSzPts val="2000"/>
              <a:buNone/>
              <a:defRPr>
                <a:solidFill>
                  <a:schemeClr val="lt1"/>
                </a:solidFill>
              </a:defRPr>
            </a:lvl6pPr>
            <a:lvl7pPr lvl="6" algn="ctr">
              <a:spcBef>
                <a:spcPts val="360"/>
              </a:spcBef>
              <a:spcAft>
                <a:spcPts val="0"/>
              </a:spcAft>
              <a:buSzPts val="1800"/>
              <a:buNone/>
              <a:defRPr>
                <a:solidFill>
                  <a:schemeClr val="lt1"/>
                </a:solidFill>
              </a:defRPr>
            </a:lvl7pPr>
            <a:lvl8pPr lvl="7" algn="ctr">
              <a:spcBef>
                <a:spcPts val="360"/>
              </a:spcBef>
              <a:spcAft>
                <a:spcPts val="0"/>
              </a:spcAft>
              <a:buSzPts val="1800"/>
              <a:buNone/>
              <a:defRPr>
                <a:solidFill>
                  <a:schemeClr val="lt1"/>
                </a:solidFill>
              </a:defRPr>
            </a:lvl8pPr>
            <a:lvl9pPr lvl="8" algn="ctr">
              <a:spcBef>
                <a:spcPts val="360"/>
              </a:spcBef>
              <a:spcAft>
                <a:spcPts val="0"/>
              </a:spcAft>
              <a:buSzPts val="1800"/>
              <a:buNone/>
              <a:defRPr>
                <a:solidFill>
                  <a:schemeClr val="lt1"/>
                </a:solidFill>
              </a:defRPr>
            </a:lvl9pPr>
          </a:lstStyle>
          <a:p/>
        </p:txBody>
      </p:sp>
      <p:sp>
        <p:nvSpPr>
          <p:cNvPr id="39" name="Google Shape;39;p11"/>
          <p:cNvSpPr txBox="1"/>
          <p:nvPr>
            <p:ph idx="10" type="dt"/>
          </p:nvPr>
        </p:nvSpPr>
        <p:spPr>
          <a:xfrm>
            <a:off x="457200" y="6476999"/>
            <a:ext cx="2133600" cy="274320"/>
          </a:xfrm>
          <a:prstGeom prst="rect">
            <a:avLst/>
          </a:prstGeom>
          <a:noFill/>
          <a:ln>
            <a:noFill/>
          </a:ln>
        </p:spPr>
        <p:txBody>
          <a:bodyPr anchorCtr="0" anchor="b" bIns="0" lIns="109725" spcFirstLastPara="1" rIns="4570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0" name="Google Shape;40;p11"/>
          <p:cNvSpPr txBox="1"/>
          <p:nvPr>
            <p:ph idx="11" type="ftr"/>
          </p:nvPr>
        </p:nvSpPr>
        <p:spPr>
          <a:xfrm>
            <a:off x="2640596" y="6476999"/>
            <a:ext cx="5507719" cy="274320"/>
          </a:xfrm>
          <a:prstGeom prst="rect">
            <a:avLst/>
          </a:prstGeom>
          <a:noFill/>
          <a:ln>
            <a:noFill/>
          </a:ln>
        </p:spPr>
        <p:txBody>
          <a:bodyPr anchorCtr="0" anchor="b" bIns="0" lIns="45700" spcFirstLastPara="1" rIns="4570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1" name="Google Shape;41;p11"/>
          <p:cNvSpPr txBox="1"/>
          <p:nvPr>
            <p:ph idx="12" type="sldNum"/>
          </p:nvPr>
        </p:nvSpPr>
        <p:spPr>
          <a:xfrm>
            <a:off x="8204396" y="6476999"/>
            <a:ext cx="733864" cy="274320"/>
          </a:xfrm>
          <a:prstGeom prst="rect">
            <a:avLst/>
          </a:prstGeom>
          <a:noFill/>
          <a:ln>
            <a:noFill/>
          </a:ln>
        </p:spPr>
        <p:txBody>
          <a:bodyPr anchorCtr="0" anchor="b" bIns="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l-GR"/>
              <a:t>‹#›</a:t>
            </a:fld>
            <a:endParaRPr/>
          </a:p>
        </p:txBody>
      </p:sp>
      <p:sp>
        <p:nvSpPr>
          <p:cNvPr id="42" name="Google Shape;42;p11"/>
          <p:cNvSpPr/>
          <p:nvPr/>
        </p:nvSpPr>
        <p:spPr>
          <a:xfrm>
            <a:off x="0" y="5128334"/>
            <a:ext cx="9144000" cy="45720"/>
          </a:xfrm>
          <a:prstGeom prst="rect">
            <a:avLst/>
          </a:prstGeom>
          <a:solidFill>
            <a:srgbClr val="FFFFFF"/>
          </a:solidFill>
          <a:ln>
            <a:noFill/>
          </a:ln>
          <a:effectLst>
            <a:outerShdw blurRad="31750" rotWithShape="0" algn="tl" dir="5400000" dist="10160">
              <a:srgbClr val="000000">
                <a:alpha val="6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orbel"/>
              <a:ea typeface="Corbel"/>
              <a:cs typeface="Corbel"/>
              <a:sym typeface="Corbe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Κεφαλίδα ενότητας" showMasterSp="0" type="secHead">
  <p:cSld name="SECTION_HEADER">
    <p:bg>
      <p:bgPr>
        <a:gradFill>
          <a:gsLst>
            <a:gs pos="0">
              <a:srgbClr val="BEC4D3"/>
            </a:gs>
            <a:gs pos="12000">
              <a:srgbClr val="BEC4D3"/>
            </a:gs>
            <a:gs pos="20000">
              <a:srgbClr val="BDC3D1"/>
            </a:gs>
            <a:gs pos="100000">
              <a:srgbClr val="343945"/>
            </a:gs>
          </a:gsLst>
          <a:path path="circle">
            <a:fillToRect b="50%" l="50%" r="50%" t="50%"/>
          </a:path>
          <a:tileRect/>
        </a:gradFill>
      </p:bgPr>
    </p:bg>
    <p:spTree>
      <p:nvGrpSpPr>
        <p:cNvPr id="43" name="Shape 43"/>
        <p:cNvGrpSpPr/>
        <p:nvPr/>
      </p:nvGrpSpPr>
      <p:grpSpPr>
        <a:xfrm>
          <a:off x="0" y="0"/>
          <a:ext cx="0" cy="0"/>
          <a:chOff x="0" y="0"/>
          <a:chExt cx="0" cy="0"/>
        </a:xfrm>
      </p:grpSpPr>
      <p:sp>
        <p:nvSpPr>
          <p:cNvPr id="44" name="Google Shape;44;p14"/>
          <p:cNvSpPr/>
          <p:nvPr/>
        </p:nvSpPr>
        <p:spPr>
          <a:xfrm>
            <a:off x="0" y="1"/>
            <a:ext cx="9144000" cy="2602520"/>
          </a:xfrm>
          <a:prstGeom prst="rect">
            <a:avLst/>
          </a:prstGeom>
          <a:solidFill>
            <a:srgbClr val="000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orbel"/>
              <a:ea typeface="Corbel"/>
              <a:cs typeface="Corbel"/>
              <a:sym typeface="Corbel"/>
            </a:endParaRPr>
          </a:p>
        </p:txBody>
      </p:sp>
      <p:sp>
        <p:nvSpPr>
          <p:cNvPr id="45" name="Google Shape;45;p14"/>
          <p:cNvSpPr/>
          <p:nvPr/>
        </p:nvSpPr>
        <p:spPr>
          <a:xfrm>
            <a:off x="0" y="2602520"/>
            <a:ext cx="9144000" cy="45720"/>
          </a:xfrm>
          <a:prstGeom prst="rect">
            <a:avLst/>
          </a:prstGeom>
          <a:solidFill>
            <a:srgbClr val="FFFFFF"/>
          </a:solidFill>
          <a:ln>
            <a:noFill/>
          </a:ln>
          <a:effectLst>
            <a:outerShdw blurRad="31750" rotWithShape="0" algn="tl" dir="5400000" dist="10160">
              <a:srgbClr val="000000">
                <a:alpha val="6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orbel"/>
              <a:ea typeface="Corbel"/>
              <a:cs typeface="Corbel"/>
              <a:sym typeface="Corbel"/>
            </a:endParaRPr>
          </a:p>
        </p:txBody>
      </p:sp>
      <p:sp>
        <p:nvSpPr>
          <p:cNvPr id="46" name="Google Shape;46;p14"/>
          <p:cNvSpPr txBox="1"/>
          <p:nvPr>
            <p:ph type="title"/>
          </p:nvPr>
        </p:nvSpPr>
        <p:spPr>
          <a:xfrm>
            <a:off x="749808" y="118872"/>
            <a:ext cx="8013192" cy="1636776"/>
          </a:xfrm>
          <a:prstGeom prst="rect">
            <a:avLst/>
          </a:prstGeom>
          <a:noFill/>
          <a:ln>
            <a:noFill/>
          </a:ln>
        </p:spPr>
        <p:txBody>
          <a:bodyPr anchorCtr="0" anchor="b" bIns="0" lIns="91425" spcFirstLastPara="1" rIns="91425" wrap="square" tIns="0">
            <a:normAutofit/>
          </a:bodyPr>
          <a:lstStyle>
            <a:lvl1pPr lvl="0" algn="l">
              <a:spcBef>
                <a:spcPts val="0"/>
              </a:spcBef>
              <a:spcAft>
                <a:spcPts val="0"/>
              </a:spcAft>
              <a:buClr>
                <a:srgbClr val="FFC700"/>
              </a:buClr>
              <a:buSzPts val="4700"/>
              <a:buFont typeface="Corbel"/>
              <a:buNone/>
              <a:defRPr b="1" sz="47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14"/>
          <p:cNvSpPr txBox="1"/>
          <p:nvPr>
            <p:ph idx="1" type="body"/>
          </p:nvPr>
        </p:nvSpPr>
        <p:spPr>
          <a:xfrm>
            <a:off x="740664" y="1828800"/>
            <a:ext cx="8022336" cy="685800"/>
          </a:xfrm>
          <a:prstGeom prst="rect">
            <a:avLst/>
          </a:prstGeom>
          <a:noFill/>
          <a:ln>
            <a:noFill/>
          </a:ln>
        </p:spPr>
        <p:txBody>
          <a:bodyPr anchorCtr="0" anchor="t" bIns="0" lIns="146300" spcFirstLastPara="1" rIns="45700" wrap="square" tIns="0">
            <a:normAutofit/>
          </a:bodyPr>
          <a:lstStyle>
            <a:lvl1pPr indent="-228600" lvl="0" marL="457200" algn="l">
              <a:spcBef>
                <a:spcPts val="0"/>
              </a:spcBef>
              <a:spcAft>
                <a:spcPts val="0"/>
              </a:spcAft>
              <a:buSzPts val="1600"/>
              <a:buNone/>
              <a:defRPr sz="2000">
                <a:solidFill>
                  <a:srgbClr val="FFFFFF"/>
                </a:solidFill>
              </a:defRPr>
            </a:lvl1pPr>
            <a:lvl2pPr indent="-228600" lvl="1" marL="914400" algn="l">
              <a:spcBef>
                <a:spcPts val="360"/>
              </a:spcBef>
              <a:spcAft>
                <a:spcPts val="0"/>
              </a:spcAft>
              <a:buSzPts val="1620"/>
              <a:buNone/>
              <a:defRPr sz="1800">
                <a:solidFill>
                  <a:schemeClr val="lt1"/>
                </a:solidFill>
              </a:defRPr>
            </a:lvl2pPr>
            <a:lvl3pPr indent="-228600" lvl="2" marL="1371600" algn="l">
              <a:spcBef>
                <a:spcPts val="320"/>
              </a:spcBef>
              <a:spcAft>
                <a:spcPts val="0"/>
              </a:spcAft>
              <a:buSzPts val="1600"/>
              <a:buNone/>
              <a:defRPr sz="1600">
                <a:solidFill>
                  <a:schemeClr val="lt1"/>
                </a:solidFill>
              </a:defRPr>
            </a:lvl3pPr>
            <a:lvl4pPr indent="-228600" lvl="3" marL="1828800" algn="l">
              <a:spcBef>
                <a:spcPts val="280"/>
              </a:spcBef>
              <a:spcAft>
                <a:spcPts val="0"/>
              </a:spcAft>
              <a:buSzPts val="1400"/>
              <a:buNone/>
              <a:defRPr sz="1400">
                <a:solidFill>
                  <a:schemeClr val="lt1"/>
                </a:solidFill>
              </a:defRPr>
            </a:lvl4pPr>
            <a:lvl5pPr indent="-228600" lvl="4" marL="2286000" algn="l">
              <a:spcBef>
                <a:spcPts val="280"/>
              </a:spcBef>
              <a:spcAft>
                <a:spcPts val="0"/>
              </a:spcAft>
              <a:buSzPts val="1400"/>
              <a:buNone/>
              <a:defRPr sz="1400">
                <a:solidFill>
                  <a:schemeClr val="lt1"/>
                </a:solidFill>
              </a:defRPr>
            </a:lvl5pPr>
            <a:lvl6pPr indent="-228600" lvl="5" marL="2743200" algn="l">
              <a:spcBef>
                <a:spcPts val="280"/>
              </a:spcBef>
              <a:spcAft>
                <a:spcPts val="0"/>
              </a:spcAft>
              <a:buSzPts val="1400"/>
              <a:buNone/>
              <a:defRPr sz="1400">
                <a:solidFill>
                  <a:schemeClr val="lt1"/>
                </a:solidFill>
              </a:defRPr>
            </a:lvl6pPr>
            <a:lvl7pPr indent="-228600" lvl="6" marL="3200400" algn="l">
              <a:spcBef>
                <a:spcPts val="280"/>
              </a:spcBef>
              <a:spcAft>
                <a:spcPts val="0"/>
              </a:spcAft>
              <a:buSzPts val="1400"/>
              <a:buNone/>
              <a:defRPr sz="1400">
                <a:solidFill>
                  <a:schemeClr val="lt1"/>
                </a:solidFill>
              </a:defRPr>
            </a:lvl7pPr>
            <a:lvl8pPr indent="-228600" lvl="7" marL="3657600" algn="l">
              <a:spcBef>
                <a:spcPts val="280"/>
              </a:spcBef>
              <a:spcAft>
                <a:spcPts val="0"/>
              </a:spcAft>
              <a:buSzPts val="1400"/>
              <a:buNone/>
              <a:defRPr sz="1400">
                <a:solidFill>
                  <a:schemeClr val="lt1"/>
                </a:solidFill>
              </a:defRPr>
            </a:lvl8pPr>
            <a:lvl9pPr indent="-228600" lvl="8" marL="4114800" algn="l">
              <a:spcBef>
                <a:spcPts val="280"/>
              </a:spcBef>
              <a:spcAft>
                <a:spcPts val="0"/>
              </a:spcAft>
              <a:buSzPts val="1400"/>
              <a:buNone/>
              <a:defRPr sz="1400">
                <a:solidFill>
                  <a:schemeClr val="lt1"/>
                </a:solidFill>
              </a:defRPr>
            </a:lvl9pPr>
          </a:lstStyle>
          <a:p/>
        </p:txBody>
      </p:sp>
      <p:sp>
        <p:nvSpPr>
          <p:cNvPr id="48" name="Google Shape;48;p14"/>
          <p:cNvSpPr txBox="1"/>
          <p:nvPr>
            <p:ph idx="10" type="dt"/>
          </p:nvPr>
        </p:nvSpPr>
        <p:spPr>
          <a:xfrm>
            <a:off x="457200" y="6476999"/>
            <a:ext cx="2133600" cy="274320"/>
          </a:xfrm>
          <a:prstGeom prst="rect">
            <a:avLst/>
          </a:prstGeom>
          <a:noFill/>
          <a:ln>
            <a:noFill/>
          </a:ln>
        </p:spPr>
        <p:txBody>
          <a:bodyPr anchorCtr="0" anchor="b" bIns="0" lIns="109725" spcFirstLastPara="1" rIns="4570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14"/>
          <p:cNvSpPr txBox="1"/>
          <p:nvPr>
            <p:ph idx="11" type="ftr"/>
          </p:nvPr>
        </p:nvSpPr>
        <p:spPr>
          <a:xfrm>
            <a:off x="2640596" y="6476999"/>
            <a:ext cx="5507719" cy="274320"/>
          </a:xfrm>
          <a:prstGeom prst="rect">
            <a:avLst/>
          </a:prstGeom>
          <a:noFill/>
          <a:ln>
            <a:noFill/>
          </a:ln>
        </p:spPr>
        <p:txBody>
          <a:bodyPr anchorCtr="0" anchor="b" bIns="0" lIns="45700" spcFirstLastPara="1" rIns="4570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0" name="Google Shape;50;p14"/>
          <p:cNvSpPr txBox="1"/>
          <p:nvPr>
            <p:ph idx="12" type="sldNum"/>
          </p:nvPr>
        </p:nvSpPr>
        <p:spPr>
          <a:xfrm>
            <a:off x="8204396" y="6476999"/>
            <a:ext cx="733864" cy="274320"/>
          </a:xfrm>
          <a:prstGeom prst="rect">
            <a:avLst/>
          </a:prstGeom>
          <a:noFill/>
          <a:ln>
            <a:noFill/>
          </a:ln>
        </p:spPr>
        <p:txBody>
          <a:bodyPr anchorCtr="0" anchor="b" bIns="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l-G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Δύο περιεχόμενα" type="twoObj">
  <p:cSld name="TWO_OBJECTS">
    <p:spTree>
      <p:nvGrpSpPr>
        <p:cNvPr id="51" name="Shape 51"/>
        <p:cNvGrpSpPr/>
        <p:nvPr/>
      </p:nvGrpSpPr>
      <p:grpSpPr>
        <a:xfrm>
          <a:off x="0" y="0"/>
          <a:ext cx="0" cy="0"/>
          <a:chOff x="0" y="0"/>
          <a:chExt cx="0" cy="0"/>
        </a:xfrm>
      </p:grpSpPr>
      <p:sp>
        <p:nvSpPr>
          <p:cNvPr id="52" name="Google Shape;52;p15"/>
          <p:cNvSpPr txBox="1"/>
          <p:nvPr>
            <p:ph type="title"/>
          </p:nvPr>
        </p:nvSpPr>
        <p:spPr>
          <a:xfrm>
            <a:off x="457200" y="152400"/>
            <a:ext cx="8229600" cy="1251062"/>
          </a:xfrm>
          <a:prstGeom prst="rect">
            <a:avLst/>
          </a:prstGeom>
          <a:noFill/>
          <a:ln>
            <a:noFill/>
          </a:ln>
        </p:spPr>
        <p:txBody>
          <a:bodyPr anchorCtr="0" anchor="ctr" bIns="45700" lIns="91425" spcFirstLastPara="1" rIns="45700" wrap="square" tIns="45700">
            <a:normAutofit/>
          </a:bodyPr>
          <a:lstStyle>
            <a:lvl1pPr lvl="0" algn="l">
              <a:spcBef>
                <a:spcPts val="0"/>
              </a:spcBef>
              <a:spcAft>
                <a:spcPts val="0"/>
              </a:spcAft>
              <a:buClr>
                <a:srgbClr val="FFC700"/>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3" name="Google Shape;53;p15"/>
          <p:cNvSpPr txBox="1"/>
          <p:nvPr>
            <p:ph idx="1" type="body"/>
          </p:nvPr>
        </p:nvSpPr>
        <p:spPr>
          <a:xfrm>
            <a:off x="457200" y="1773936"/>
            <a:ext cx="4038600" cy="4623816"/>
          </a:xfrm>
          <a:prstGeom prst="rect">
            <a:avLst/>
          </a:prstGeom>
          <a:noFill/>
          <a:ln>
            <a:noFill/>
          </a:ln>
        </p:spPr>
        <p:txBody>
          <a:bodyPr anchorCtr="0" anchor="t" bIns="45700" lIns="91425" spcFirstLastPara="1" rIns="91425" wrap="square" tIns="91425">
            <a:normAutofit/>
          </a:bodyPr>
          <a:lstStyle>
            <a:lvl1pPr indent="-370840" lvl="0" marL="457200" algn="l">
              <a:spcBef>
                <a:spcPts val="0"/>
              </a:spcBef>
              <a:spcAft>
                <a:spcPts val="0"/>
              </a:spcAft>
              <a:buSzPts val="2240"/>
              <a:buChar char="◼"/>
              <a:defRPr sz="2800"/>
            </a:lvl1pPr>
            <a:lvl2pPr indent="-365760" lvl="1" marL="914400" algn="l">
              <a:spcBef>
                <a:spcPts val="480"/>
              </a:spcBef>
              <a:spcAft>
                <a:spcPts val="0"/>
              </a:spcAft>
              <a:buSzPts val="2160"/>
              <a:buChar char="▪"/>
              <a:defRPr sz="2400"/>
            </a:lvl2pPr>
            <a:lvl3pPr indent="-355600" lvl="2" marL="1371600" algn="l">
              <a:spcBef>
                <a:spcPts val="400"/>
              </a:spcBef>
              <a:spcAft>
                <a:spcPts val="0"/>
              </a:spcAft>
              <a:buSzPts val="2000"/>
              <a:buChar char="▪"/>
              <a:defRPr sz="2000"/>
            </a:lvl3pPr>
            <a:lvl4pPr indent="-342900" lvl="3" marL="1828800" algn="l">
              <a:spcBef>
                <a:spcPts val="360"/>
              </a:spcBef>
              <a:spcAft>
                <a:spcPts val="0"/>
              </a:spcAft>
              <a:buSzPts val="1800"/>
              <a:buChar char="▪"/>
              <a:defRPr sz="1800"/>
            </a:lvl4pPr>
            <a:lvl5pPr indent="-342900" lvl="4" marL="2286000" algn="l">
              <a:spcBef>
                <a:spcPts val="360"/>
              </a:spcBef>
              <a:spcAft>
                <a:spcPts val="0"/>
              </a:spcAft>
              <a:buSzPts val="1800"/>
              <a:buChar char="🢝"/>
              <a:defRPr sz="1800"/>
            </a:lvl5pPr>
            <a:lvl6pPr indent="-342900" lvl="5" marL="2743200" algn="l">
              <a:spcBef>
                <a:spcPts val="360"/>
              </a:spcBef>
              <a:spcAft>
                <a:spcPts val="0"/>
              </a:spcAft>
              <a:buSzPts val="1800"/>
              <a:buChar char="●"/>
              <a:defRPr sz="1800"/>
            </a:lvl6pPr>
            <a:lvl7pPr indent="-342900" lvl="6" marL="3200400" algn="l">
              <a:spcBef>
                <a:spcPts val="360"/>
              </a:spcBef>
              <a:spcAft>
                <a:spcPts val="0"/>
              </a:spcAft>
              <a:buSzPts val="1800"/>
              <a:buChar char="●"/>
              <a:defRPr sz="1800"/>
            </a:lvl7pPr>
            <a:lvl8pPr indent="-342900" lvl="7" marL="3657600" algn="l">
              <a:spcBef>
                <a:spcPts val="360"/>
              </a:spcBef>
              <a:spcAft>
                <a:spcPts val="0"/>
              </a:spcAft>
              <a:buSzPts val="1800"/>
              <a:buChar char="●"/>
              <a:defRPr sz="1800"/>
            </a:lvl8pPr>
            <a:lvl9pPr indent="-342900" lvl="8" marL="4114800" algn="l">
              <a:spcBef>
                <a:spcPts val="360"/>
              </a:spcBef>
              <a:spcAft>
                <a:spcPts val="0"/>
              </a:spcAft>
              <a:buSzPts val="1800"/>
              <a:buChar char="●"/>
              <a:defRPr sz="1800"/>
            </a:lvl9pPr>
          </a:lstStyle>
          <a:p/>
        </p:txBody>
      </p:sp>
      <p:sp>
        <p:nvSpPr>
          <p:cNvPr id="54" name="Google Shape;54;p15"/>
          <p:cNvSpPr txBox="1"/>
          <p:nvPr>
            <p:ph idx="2" type="body"/>
          </p:nvPr>
        </p:nvSpPr>
        <p:spPr>
          <a:xfrm>
            <a:off x="4648200" y="1773936"/>
            <a:ext cx="4038600" cy="4623816"/>
          </a:xfrm>
          <a:prstGeom prst="rect">
            <a:avLst/>
          </a:prstGeom>
          <a:noFill/>
          <a:ln>
            <a:noFill/>
          </a:ln>
        </p:spPr>
        <p:txBody>
          <a:bodyPr anchorCtr="0" anchor="t" bIns="45700" lIns="54850" spcFirstLastPara="1" rIns="91425" wrap="square" tIns="91425">
            <a:normAutofit/>
          </a:bodyPr>
          <a:lstStyle>
            <a:lvl1pPr indent="-370840" lvl="0" marL="457200" algn="l">
              <a:spcBef>
                <a:spcPts val="0"/>
              </a:spcBef>
              <a:spcAft>
                <a:spcPts val="0"/>
              </a:spcAft>
              <a:buSzPts val="2240"/>
              <a:buChar char="◼"/>
              <a:defRPr sz="2800"/>
            </a:lvl1pPr>
            <a:lvl2pPr indent="-365760" lvl="1" marL="914400" algn="l">
              <a:spcBef>
                <a:spcPts val="480"/>
              </a:spcBef>
              <a:spcAft>
                <a:spcPts val="0"/>
              </a:spcAft>
              <a:buSzPts val="2160"/>
              <a:buChar char="▪"/>
              <a:defRPr sz="2400"/>
            </a:lvl2pPr>
            <a:lvl3pPr indent="-355600" lvl="2" marL="1371600" algn="l">
              <a:spcBef>
                <a:spcPts val="400"/>
              </a:spcBef>
              <a:spcAft>
                <a:spcPts val="0"/>
              </a:spcAft>
              <a:buSzPts val="2000"/>
              <a:buChar char="▪"/>
              <a:defRPr sz="2000"/>
            </a:lvl3pPr>
            <a:lvl4pPr indent="-342900" lvl="3" marL="1828800" algn="l">
              <a:spcBef>
                <a:spcPts val="360"/>
              </a:spcBef>
              <a:spcAft>
                <a:spcPts val="0"/>
              </a:spcAft>
              <a:buSzPts val="1800"/>
              <a:buChar char="▪"/>
              <a:defRPr sz="1800"/>
            </a:lvl4pPr>
            <a:lvl5pPr indent="-342900" lvl="4" marL="2286000" algn="l">
              <a:spcBef>
                <a:spcPts val="360"/>
              </a:spcBef>
              <a:spcAft>
                <a:spcPts val="0"/>
              </a:spcAft>
              <a:buSzPts val="1800"/>
              <a:buChar char="🢝"/>
              <a:defRPr sz="1800"/>
            </a:lvl5pPr>
            <a:lvl6pPr indent="-342900" lvl="5" marL="2743200" algn="l">
              <a:spcBef>
                <a:spcPts val="360"/>
              </a:spcBef>
              <a:spcAft>
                <a:spcPts val="0"/>
              </a:spcAft>
              <a:buSzPts val="1800"/>
              <a:buChar char="●"/>
              <a:defRPr sz="1800"/>
            </a:lvl6pPr>
            <a:lvl7pPr indent="-342900" lvl="6" marL="3200400" algn="l">
              <a:spcBef>
                <a:spcPts val="360"/>
              </a:spcBef>
              <a:spcAft>
                <a:spcPts val="0"/>
              </a:spcAft>
              <a:buSzPts val="1800"/>
              <a:buChar char="●"/>
              <a:defRPr sz="1800"/>
            </a:lvl7pPr>
            <a:lvl8pPr indent="-342900" lvl="7" marL="3657600" algn="l">
              <a:spcBef>
                <a:spcPts val="360"/>
              </a:spcBef>
              <a:spcAft>
                <a:spcPts val="0"/>
              </a:spcAft>
              <a:buSzPts val="1800"/>
              <a:buChar char="●"/>
              <a:defRPr sz="1800"/>
            </a:lvl8pPr>
            <a:lvl9pPr indent="-342900" lvl="8" marL="4114800" algn="l">
              <a:spcBef>
                <a:spcPts val="360"/>
              </a:spcBef>
              <a:spcAft>
                <a:spcPts val="0"/>
              </a:spcAft>
              <a:buSzPts val="1800"/>
              <a:buChar char="●"/>
              <a:defRPr sz="1800"/>
            </a:lvl9pPr>
          </a:lstStyle>
          <a:p/>
        </p:txBody>
      </p:sp>
      <p:sp>
        <p:nvSpPr>
          <p:cNvPr id="55" name="Google Shape;55;p15"/>
          <p:cNvSpPr txBox="1"/>
          <p:nvPr>
            <p:ph idx="10" type="dt"/>
          </p:nvPr>
        </p:nvSpPr>
        <p:spPr>
          <a:xfrm>
            <a:off x="457200" y="6476999"/>
            <a:ext cx="2133600" cy="274320"/>
          </a:xfrm>
          <a:prstGeom prst="rect">
            <a:avLst/>
          </a:prstGeom>
          <a:noFill/>
          <a:ln>
            <a:noFill/>
          </a:ln>
        </p:spPr>
        <p:txBody>
          <a:bodyPr anchorCtr="0" anchor="b" bIns="0" lIns="109725" spcFirstLastPara="1" rIns="4570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15"/>
          <p:cNvSpPr txBox="1"/>
          <p:nvPr>
            <p:ph idx="11" type="ftr"/>
          </p:nvPr>
        </p:nvSpPr>
        <p:spPr>
          <a:xfrm>
            <a:off x="2640596" y="6476999"/>
            <a:ext cx="5507719" cy="274320"/>
          </a:xfrm>
          <a:prstGeom prst="rect">
            <a:avLst/>
          </a:prstGeom>
          <a:noFill/>
          <a:ln>
            <a:noFill/>
          </a:ln>
        </p:spPr>
        <p:txBody>
          <a:bodyPr anchorCtr="0" anchor="b" bIns="0" lIns="45700" spcFirstLastPara="1" rIns="4570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15"/>
          <p:cNvSpPr txBox="1"/>
          <p:nvPr>
            <p:ph idx="12" type="sldNum"/>
          </p:nvPr>
        </p:nvSpPr>
        <p:spPr>
          <a:xfrm>
            <a:off x="8204396" y="6476999"/>
            <a:ext cx="733864" cy="274320"/>
          </a:xfrm>
          <a:prstGeom prst="rect">
            <a:avLst/>
          </a:prstGeom>
          <a:noFill/>
          <a:ln>
            <a:noFill/>
          </a:ln>
        </p:spPr>
        <p:txBody>
          <a:bodyPr anchorCtr="0" anchor="b" bIns="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l-G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Σύγκριση" type="twoTxTwoObj">
  <p:cSld name="TWO_OBJECTS_WITH_TEXT">
    <p:spTree>
      <p:nvGrpSpPr>
        <p:cNvPr id="58" name="Shape 58"/>
        <p:cNvGrpSpPr/>
        <p:nvPr/>
      </p:nvGrpSpPr>
      <p:grpSpPr>
        <a:xfrm>
          <a:off x="0" y="0"/>
          <a:ext cx="0" cy="0"/>
          <a:chOff x="0" y="0"/>
          <a:chExt cx="0" cy="0"/>
        </a:xfrm>
      </p:grpSpPr>
      <p:sp>
        <p:nvSpPr>
          <p:cNvPr id="59" name="Google Shape;59;p16"/>
          <p:cNvSpPr txBox="1"/>
          <p:nvPr>
            <p:ph type="title"/>
          </p:nvPr>
        </p:nvSpPr>
        <p:spPr>
          <a:xfrm>
            <a:off x="457200" y="152400"/>
            <a:ext cx="8229600" cy="1251062"/>
          </a:xfrm>
          <a:prstGeom prst="rect">
            <a:avLst/>
          </a:prstGeom>
          <a:noFill/>
          <a:ln>
            <a:noFill/>
          </a:ln>
        </p:spPr>
        <p:txBody>
          <a:bodyPr anchorCtr="0" anchor="ctr" bIns="45700" lIns="91425" spcFirstLastPara="1" rIns="45700" wrap="square" tIns="45700">
            <a:normAutofit/>
          </a:bodyPr>
          <a:lstStyle>
            <a:lvl1pPr lvl="0" algn="l">
              <a:spcBef>
                <a:spcPts val="0"/>
              </a:spcBef>
              <a:spcAft>
                <a:spcPts val="0"/>
              </a:spcAft>
              <a:buClr>
                <a:srgbClr val="FFC700"/>
              </a:buClr>
              <a:buSzPts val="4500"/>
              <a:buFont typeface="Corbe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16"/>
          <p:cNvSpPr txBox="1"/>
          <p:nvPr>
            <p:ph idx="1" type="body"/>
          </p:nvPr>
        </p:nvSpPr>
        <p:spPr>
          <a:xfrm>
            <a:off x="457200" y="1698987"/>
            <a:ext cx="4040188" cy="715355"/>
          </a:xfrm>
          <a:prstGeom prst="rect">
            <a:avLst/>
          </a:prstGeom>
          <a:noFill/>
          <a:ln>
            <a:noFill/>
          </a:ln>
        </p:spPr>
        <p:txBody>
          <a:bodyPr anchorCtr="0" anchor="ctr" bIns="45700" lIns="146300" spcFirstLastPara="1" rIns="91425" wrap="square" tIns="91425">
            <a:normAutofit/>
          </a:bodyPr>
          <a:lstStyle>
            <a:lvl1pPr indent="-228600" lvl="0" marL="457200" algn="l">
              <a:spcBef>
                <a:spcPts val="0"/>
              </a:spcBef>
              <a:spcAft>
                <a:spcPts val="0"/>
              </a:spcAft>
              <a:buSzPts val="1840"/>
              <a:buNone/>
              <a:defRPr b="1" sz="2300" cap="none"/>
            </a:lvl1pPr>
            <a:lvl2pPr indent="-228600" lvl="1" marL="914400" algn="l">
              <a:spcBef>
                <a:spcPts val="400"/>
              </a:spcBef>
              <a:spcAft>
                <a:spcPts val="0"/>
              </a:spcAft>
              <a:buSzPts val="1800"/>
              <a:buNone/>
              <a:defRPr b="1" sz="2000"/>
            </a:lvl2pPr>
            <a:lvl3pPr indent="-228600" lvl="2" marL="1371600" algn="l">
              <a:spcBef>
                <a:spcPts val="360"/>
              </a:spcBef>
              <a:spcAft>
                <a:spcPts val="0"/>
              </a:spcAft>
              <a:buSzPts val="1800"/>
              <a:buNone/>
              <a:defRPr b="1" sz="1800"/>
            </a:lvl3pPr>
            <a:lvl4pPr indent="-228600" lvl="3" marL="1828800" algn="l">
              <a:spcBef>
                <a:spcPts val="320"/>
              </a:spcBef>
              <a:spcAft>
                <a:spcPts val="0"/>
              </a:spcAft>
              <a:buSzPts val="1600"/>
              <a:buNone/>
              <a:defRPr b="1" sz="1600"/>
            </a:lvl4pPr>
            <a:lvl5pPr indent="-228600" lvl="4" marL="2286000" algn="l">
              <a:spcBef>
                <a:spcPts val="320"/>
              </a:spcBef>
              <a:spcAft>
                <a:spcPts val="0"/>
              </a:spcAft>
              <a:buSzPts val="1600"/>
              <a:buNone/>
              <a:defRPr b="1" sz="1600"/>
            </a:lvl5pPr>
            <a:lvl6pPr indent="-228600" lvl="5" marL="2743200" algn="l">
              <a:spcBef>
                <a:spcPts val="320"/>
              </a:spcBef>
              <a:spcAft>
                <a:spcPts val="0"/>
              </a:spcAft>
              <a:buSzPts val="1600"/>
              <a:buNone/>
              <a:defRPr b="1" sz="1600"/>
            </a:lvl6pPr>
            <a:lvl7pPr indent="-228600" lvl="6" marL="3200400" algn="l">
              <a:spcBef>
                <a:spcPts val="320"/>
              </a:spcBef>
              <a:spcAft>
                <a:spcPts val="0"/>
              </a:spcAft>
              <a:buSzPts val="1600"/>
              <a:buNone/>
              <a:defRPr b="1" sz="1600"/>
            </a:lvl7pPr>
            <a:lvl8pPr indent="-228600" lvl="7" marL="3657600" algn="l">
              <a:spcBef>
                <a:spcPts val="320"/>
              </a:spcBef>
              <a:spcAft>
                <a:spcPts val="0"/>
              </a:spcAft>
              <a:buSzPts val="1600"/>
              <a:buNone/>
              <a:defRPr b="1" sz="1600"/>
            </a:lvl8pPr>
            <a:lvl9pPr indent="-228600" lvl="8" marL="4114800" algn="l">
              <a:spcBef>
                <a:spcPts val="320"/>
              </a:spcBef>
              <a:spcAft>
                <a:spcPts val="0"/>
              </a:spcAft>
              <a:buSzPts val="1600"/>
              <a:buNone/>
              <a:defRPr b="1" sz="1600"/>
            </a:lvl9pPr>
          </a:lstStyle>
          <a:p/>
        </p:txBody>
      </p:sp>
      <p:sp>
        <p:nvSpPr>
          <p:cNvPr id="61" name="Google Shape;61;p16"/>
          <p:cNvSpPr txBox="1"/>
          <p:nvPr>
            <p:ph idx="2" type="body"/>
          </p:nvPr>
        </p:nvSpPr>
        <p:spPr>
          <a:xfrm>
            <a:off x="457200" y="2449512"/>
            <a:ext cx="4040188" cy="3951288"/>
          </a:xfrm>
          <a:prstGeom prst="rect">
            <a:avLst/>
          </a:prstGeom>
          <a:noFill/>
          <a:ln>
            <a:noFill/>
          </a:ln>
        </p:spPr>
        <p:txBody>
          <a:bodyPr anchorCtr="0" anchor="t" bIns="45700" lIns="54850" spcFirstLastPara="1" rIns="91425" wrap="square" tIns="91425">
            <a:normAutofit/>
          </a:bodyPr>
          <a:lstStyle>
            <a:lvl1pPr indent="-350520" lvl="0" marL="457200" algn="l">
              <a:spcBef>
                <a:spcPts val="0"/>
              </a:spcBef>
              <a:spcAft>
                <a:spcPts val="0"/>
              </a:spcAft>
              <a:buSzPts val="1920"/>
              <a:buChar char="◼"/>
              <a:defRPr sz="2400"/>
            </a:lvl1pPr>
            <a:lvl2pPr indent="-342900" lvl="1" marL="914400" algn="l">
              <a:spcBef>
                <a:spcPts val="400"/>
              </a:spcBef>
              <a:spcAft>
                <a:spcPts val="0"/>
              </a:spcAft>
              <a:buSzPts val="1800"/>
              <a:buChar char="▪"/>
              <a:defRPr sz="2000"/>
            </a:lvl2pPr>
            <a:lvl3pPr indent="-342900" lvl="2" marL="1371600" algn="l">
              <a:spcBef>
                <a:spcPts val="360"/>
              </a:spcBef>
              <a:spcAft>
                <a:spcPts val="0"/>
              </a:spcAft>
              <a:buSzPts val="1800"/>
              <a:buChar char="▪"/>
              <a:defRPr sz="1800"/>
            </a:lvl3pPr>
            <a:lvl4pPr indent="-330200" lvl="3" marL="1828800" algn="l">
              <a:spcBef>
                <a:spcPts val="320"/>
              </a:spcBef>
              <a:spcAft>
                <a:spcPts val="0"/>
              </a:spcAft>
              <a:buSzPts val="1600"/>
              <a:buChar char="▪"/>
              <a:defRPr sz="1600"/>
            </a:lvl4pPr>
            <a:lvl5pPr indent="-330200" lvl="4" marL="2286000" algn="l">
              <a:spcBef>
                <a:spcPts val="320"/>
              </a:spcBef>
              <a:spcAft>
                <a:spcPts val="0"/>
              </a:spcAft>
              <a:buSzPts val="1600"/>
              <a:buChar char="🢝"/>
              <a:defRPr sz="1600"/>
            </a:lvl5pPr>
            <a:lvl6pPr indent="-330200" lvl="5" marL="2743200" algn="l">
              <a:spcBef>
                <a:spcPts val="320"/>
              </a:spcBef>
              <a:spcAft>
                <a:spcPts val="0"/>
              </a:spcAft>
              <a:buSzPts val="1600"/>
              <a:buChar char="●"/>
              <a:defRPr sz="1600"/>
            </a:lvl6pPr>
            <a:lvl7pPr indent="-330200" lvl="6" marL="3200400" algn="l">
              <a:spcBef>
                <a:spcPts val="320"/>
              </a:spcBef>
              <a:spcAft>
                <a:spcPts val="0"/>
              </a:spcAft>
              <a:buSzPts val="1600"/>
              <a:buChar char="●"/>
              <a:defRPr sz="1600"/>
            </a:lvl7pPr>
            <a:lvl8pPr indent="-330200" lvl="7" marL="3657600" algn="l">
              <a:spcBef>
                <a:spcPts val="320"/>
              </a:spcBef>
              <a:spcAft>
                <a:spcPts val="0"/>
              </a:spcAft>
              <a:buSzPts val="1600"/>
              <a:buChar char="●"/>
              <a:defRPr sz="1600"/>
            </a:lvl8pPr>
            <a:lvl9pPr indent="-330200" lvl="8" marL="4114800" algn="l">
              <a:spcBef>
                <a:spcPts val="320"/>
              </a:spcBef>
              <a:spcAft>
                <a:spcPts val="0"/>
              </a:spcAft>
              <a:buSzPts val="1600"/>
              <a:buChar char="●"/>
              <a:defRPr sz="1600"/>
            </a:lvl9pPr>
          </a:lstStyle>
          <a:p/>
        </p:txBody>
      </p:sp>
      <p:sp>
        <p:nvSpPr>
          <p:cNvPr id="62" name="Google Shape;62;p16"/>
          <p:cNvSpPr txBox="1"/>
          <p:nvPr>
            <p:ph idx="3" type="body"/>
          </p:nvPr>
        </p:nvSpPr>
        <p:spPr>
          <a:xfrm>
            <a:off x="4645025" y="1698987"/>
            <a:ext cx="4041775" cy="715355"/>
          </a:xfrm>
          <a:prstGeom prst="rect">
            <a:avLst/>
          </a:prstGeom>
          <a:noFill/>
          <a:ln>
            <a:noFill/>
          </a:ln>
        </p:spPr>
        <p:txBody>
          <a:bodyPr anchorCtr="0" anchor="ctr" bIns="45700" lIns="146300" spcFirstLastPara="1" rIns="91425" wrap="square" tIns="91425">
            <a:normAutofit/>
          </a:bodyPr>
          <a:lstStyle>
            <a:lvl1pPr indent="-228600" lvl="0" marL="457200" algn="l">
              <a:spcBef>
                <a:spcPts val="0"/>
              </a:spcBef>
              <a:spcAft>
                <a:spcPts val="0"/>
              </a:spcAft>
              <a:buSzPts val="1840"/>
              <a:buNone/>
              <a:defRPr b="1" sz="2300" cap="none"/>
            </a:lvl1pPr>
            <a:lvl2pPr indent="-228600" lvl="1" marL="914400" algn="l">
              <a:spcBef>
                <a:spcPts val="400"/>
              </a:spcBef>
              <a:spcAft>
                <a:spcPts val="0"/>
              </a:spcAft>
              <a:buSzPts val="1800"/>
              <a:buNone/>
              <a:defRPr b="1" sz="2000"/>
            </a:lvl2pPr>
            <a:lvl3pPr indent="-228600" lvl="2" marL="1371600" algn="l">
              <a:spcBef>
                <a:spcPts val="360"/>
              </a:spcBef>
              <a:spcAft>
                <a:spcPts val="0"/>
              </a:spcAft>
              <a:buSzPts val="1800"/>
              <a:buNone/>
              <a:defRPr b="1" sz="1800"/>
            </a:lvl3pPr>
            <a:lvl4pPr indent="-228600" lvl="3" marL="1828800" algn="l">
              <a:spcBef>
                <a:spcPts val="320"/>
              </a:spcBef>
              <a:spcAft>
                <a:spcPts val="0"/>
              </a:spcAft>
              <a:buSzPts val="1600"/>
              <a:buNone/>
              <a:defRPr b="1" sz="1600"/>
            </a:lvl4pPr>
            <a:lvl5pPr indent="-228600" lvl="4" marL="2286000" algn="l">
              <a:spcBef>
                <a:spcPts val="320"/>
              </a:spcBef>
              <a:spcAft>
                <a:spcPts val="0"/>
              </a:spcAft>
              <a:buSzPts val="1600"/>
              <a:buNone/>
              <a:defRPr b="1" sz="1600"/>
            </a:lvl5pPr>
            <a:lvl6pPr indent="-228600" lvl="5" marL="2743200" algn="l">
              <a:spcBef>
                <a:spcPts val="320"/>
              </a:spcBef>
              <a:spcAft>
                <a:spcPts val="0"/>
              </a:spcAft>
              <a:buSzPts val="1600"/>
              <a:buNone/>
              <a:defRPr b="1" sz="1600"/>
            </a:lvl6pPr>
            <a:lvl7pPr indent="-228600" lvl="6" marL="3200400" algn="l">
              <a:spcBef>
                <a:spcPts val="320"/>
              </a:spcBef>
              <a:spcAft>
                <a:spcPts val="0"/>
              </a:spcAft>
              <a:buSzPts val="1600"/>
              <a:buNone/>
              <a:defRPr b="1" sz="1600"/>
            </a:lvl7pPr>
            <a:lvl8pPr indent="-228600" lvl="7" marL="3657600" algn="l">
              <a:spcBef>
                <a:spcPts val="320"/>
              </a:spcBef>
              <a:spcAft>
                <a:spcPts val="0"/>
              </a:spcAft>
              <a:buSzPts val="1600"/>
              <a:buNone/>
              <a:defRPr b="1" sz="1600"/>
            </a:lvl8pPr>
            <a:lvl9pPr indent="-228600" lvl="8" marL="4114800" algn="l">
              <a:spcBef>
                <a:spcPts val="320"/>
              </a:spcBef>
              <a:spcAft>
                <a:spcPts val="0"/>
              </a:spcAft>
              <a:buSzPts val="1600"/>
              <a:buNone/>
              <a:defRPr b="1" sz="1600"/>
            </a:lvl9pPr>
          </a:lstStyle>
          <a:p/>
        </p:txBody>
      </p:sp>
      <p:sp>
        <p:nvSpPr>
          <p:cNvPr id="63" name="Google Shape;63;p16"/>
          <p:cNvSpPr txBox="1"/>
          <p:nvPr>
            <p:ph idx="4" type="body"/>
          </p:nvPr>
        </p:nvSpPr>
        <p:spPr>
          <a:xfrm>
            <a:off x="4645025" y="2449512"/>
            <a:ext cx="4041775" cy="3951288"/>
          </a:xfrm>
          <a:prstGeom prst="rect">
            <a:avLst/>
          </a:prstGeom>
          <a:noFill/>
          <a:ln>
            <a:noFill/>
          </a:ln>
        </p:spPr>
        <p:txBody>
          <a:bodyPr anchorCtr="0" anchor="t" bIns="45700" lIns="54850" spcFirstLastPara="1" rIns="91425" wrap="square" tIns="91425">
            <a:normAutofit/>
          </a:bodyPr>
          <a:lstStyle>
            <a:lvl1pPr indent="-350520" lvl="0" marL="457200" algn="l">
              <a:spcBef>
                <a:spcPts val="0"/>
              </a:spcBef>
              <a:spcAft>
                <a:spcPts val="0"/>
              </a:spcAft>
              <a:buSzPts val="1920"/>
              <a:buChar char="◼"/>
              <a:defRPr sz="2400"/>
            </a:lvl1pPr>
            <a:lvl2pPr indent="-342900" lvl="1" marL="914400" algn="l">
              <a:spcBef>
                <a:spcPts val="400"/>
              </a:spcBef>
              <a:spcAft>
                <a:spcPts val="0"/>
              </a:spcAft>
              <a:buSzPts val="1800"/>
              <a:buChar char="▪"/>
              <a:defRPr sz="2000"/>
            </a:lvl2pPr>
            <a:lvl3pPr indent="-342900" lvl="2" marL="1371600" algn="l">
              <a:spcBef>
                <a:spcPts val="360"/>
              </a:spcBef>
              <a:spcAft>
                <a:spcPts val="0"/>
              </a:spcAft>
              <a:buSzPts val="1800"/>
              <a:buChar char="▪"/>
              <a:defRPr sz="1800"/>
            </a:lvl3pPr>
            <a:lvl4pPr indent="-330200" lvl="3" marL="1828800" algn="l">
              <a:spcBef>
                <a:spcPts val="320"/>
              </a:spcBef>
              <a:spcAft>
                <a:spcPts val="0"/>
              </a:spcAft>
              <a:buSzPts val="1600"/>
              <a:buChar char="▪"/>
              <a:defRPr sz="1600"/>
            </a:lvl4pPr>
            <a:lvl5pPr indent="-330200" lvl="4" marL="2286000" algn="l">
              <a:spcBef>
                <a:spcPts val="320"/>
              </a:spcBef>
              <a:spcAft>
                <a:spcPts val="0"/>
              </a:spcAft>
              <a:buSzPts val="1600"/>
              <a:buChar char="🢝"/>
              <a:defRPr sz="1600"/>
            </a:lvl5pPr>
            <a:lvl6pPr indent="-330200" lvl="5" marL="2743200" algn="l">
              <a:spcBef>
                <a:spcPts val="320"/>
              </a:spcBef>
              <a:spcAft>
                <a:spcPts val="0"/>
              </a:spcAft>
              <a:buSzPts val="1600"/>
              <a:buChar char="●"/>
              <a:defRPr sz="1600"/>
            </a:lvl6pPr>
            <a:lvl7pPr indent="-330200" lvl="6" marL="3200400" algn="l">
              <a:spcBef>
                <a:spcPts val="320"/>
              </a:spcBef>
              <a:spcAft>
                <a:spcPts val="0"/>
              </a:spcAft>
              <a:buSzPts val="1600"/>
              <a:buChar char="●"/>
              <a:defRPr sz="1600"/>
            </a:lvl7pPr>
            <a:lvl8pPr indent="-330200" lvl="7" marL="3657600" algn="l">
              <a:spcBef>
                <a:spcPts val="320"/>
              </a:spcBef>
              <a:spcAft>
                <a:spcPts val="0"/>
              </a:spcAft>
              <a:buSzPts val="1600"/>
              <a:buChar char="●"/>
              <a:defRPr sz="1600"/>
            </a:lvl8pPr>
            <a:lvl9pPr indent="-330200" lvl="8" marL="4114800" algn="l">
              <a:spcBef>
                <a:spcPts val="320"/>
              </a:spcBef>
              <a:spcAft>
                <a:spcPts val="0"/>
              </a:spcAft>
              <a:buSzPts val="1600"/>
              <a:buChar char="●"/>
              <a:defRPr sz="1600"/>
            </a:lvl9pPr>
          </a:lstStyle>
          <a:p/>
        </p:txBody>
      </p:sp>
      <p:sp>
        <p:nvSpPr>
          <p:cNvPr id="64" name="Google Shape;64;p16"/>
          <p:cNvSpPr txBox="1"/>
          <p:nvPr>
            <p:ph idx="10" type="dt"/>
          </p:nvPr>
        </p:nvSpPr>
        <p:spPr>
          <a:xfrm>
            <a:off x="457200" y="6476999"/>
            <a:ext cx="2133600" cy="274320"/>
          </a:xfrm>
          <a:prstGeom prst="rect">
            <a:avLst/>
          </a:prstGeom>
          <a:noFill/>
          <a:ln>
            <a:noFill/>
          </a:ln>
        </p:spPr>
        <p:txBody>
          <a:bodyPr anchorCtr="0" anchor="b" bIns="0" lIns="109725" spcFirstLastPara="1" rIns="4570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5" name="Google Shape;65;p16"/>
          <p:cNvSpPr txBox="1"/>
          <p:nvPr>
            <p:ph idx="11" type="ftr"/>
          </p:nvPr>
        </p:nvSpPr>
        <p:spPr>
          <a:xfrm>
            <a:off x="2640596" y="6476999"/>
            <a:ext cx="5507719" cy="274320"/>
          </a:xfrm>
          <a:prstGeom prst="rect">
            <a:avLst/>
          </a:prstGeom>
          <a:noFill/>
          <a:ln>
            <a:noFill/>
          </a:ln>
        </p:spPr>
        <p:txBody>
          <a:bodyPr anchorCtr="0" anchor="b" bIns="0" lIns="45700" spcFirstLastPara="1" rIns="4570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6"/>
          <p:cNvSpPr txBox="1"/>
          <p:nvPr>
            <p:ph idx="12" type="sldNum"/>
          </p:nvPr>
        </p:nvSpPr>
        <p:spPr>
          <a:xfrm>
            <a:off x="8204396" y="6476999"/>
            <a:ext cx="733864" cy="274320"/>
          </a:xfrm>
          <a:prstGeom prst="rect">
            <a:avLst/>
          </a:prstGeom>
          <a:noFill/>
          <a:ln>
            <a:noFill/>
          </a:ln>
        </p:spPr>
        <p:txBody>
          <a:bodyPr anchorCtr="0" anchor="b" bIns="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l-G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Μόνο τίτλος" type="titleOnly">
  <p:cSld name="TITLE_ONLY">
    <p:spTree>
      <p:nvGrpSpPr>
        <p:cNvPr id="67" name="Shape 67"/>
        <p:cNvGrpSpPr/>
        <p:nvPr/>
      </p:nvGrpSpPr>
      <p:grpSpPr>
        <a:xfrm>
          <a:off x="0" y="0"/>
          <a:ext cx="0" cy="0"/>
          <a:chOff x="0" y="0"/>
          <a:chExt cx="0" cy="0"/>
        </a:xfrm>
      </p:grpSpPr>
      <p:sp>
        <p:nvSpPr>
          <p:cNvPr id="68" name="Google Shape;68;p17"/>
          <p:cNvSpPr txBox="1"/>
          <p:nvPr>
            <p:ph type="title"/>
          </p:nvPr>
        </p:nvSpPr>
        <p:spPr>
          <a:xfrm>
            <a:off x="457200" y="152400"/>
            <a:ext cx="8229600" cy="1251062"/>
          </a:xfrm>
          <a:prstGeom prst="rect">
            <a:avLst/>
          </a:prstGeom>
          <a:noFill/>
          <a:ln>
            <a:noFill/>
          </a:ln>
        </p:spPr>
        <p:txBody>
          <a:bodyPr anchorCtr="0" anchor="ctr" bIns="45700" lIns="91425" spcFirstLastPara="1" rIns="45700" wrap="square" tIns="45700">
            <a:normAutofit/>
          </a:bodyPr>
          <a:lstStyle>
            <a:lvl1pPr lvl="0" algn="l">
              <a:spcBef>
                <a:spcPts val="0"/>
              </a:spcBef>
              <a:spcAft>
                <a:spcPts val="0"/>
              </a:spcAft>
              <a:buClr>
                <a:srgbClr val="FFC700"/>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9" name="Google Shape;69;p17"/>
          <p:cNvSpPr txBox="1"/>
          <p:nvPr>
            <p:ph idx="10" type="dt"/>
          </p:nvPr>
        </p:nvSpPr>
        <p:spPr>
          <a:xfrm>
            <a:off x="457200" y="6476999"/>
            <a:ext cx="2133600" cy="274320"/>
          </a:xfrm>
          <a:prstGeom prst="rect">
            <a:avLst/>
          </a:prstGeom>
          <a:noFill/>
          <a:ln>
            <a:noFill/>
          </a:ln>
        </p:spPr>
        <p:txBody>
          <a:bodyPr anchorCtr="0" anchor="b" bIns="0" lIns="109725" spcFirstLastPara="1" rIns="4570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17"/>
          <p:cNvSpPr txBox="1"/>
          <p:nvPr>
            <p:ph idx="11" type="ftr"/>
          </p:nvPr>
        </p:nvSpPr>
        <p:spPr>
          <a:xfrm>
            <a:off x="2640596" y="6476999"/>
            <a:ext cx="5507719" cy="274320"/>
          </a:xfrm>
          <a:prstGeom prst="rect">
            <a:avLst/>
          </a:prstGeom>
          <a:noFill/>
          <a:ln>
            <a:noFill/>
          </a:ln>
        </p:spPr>
        <p:txBody>
          <a:bodyPr anchorCtr="0" anchor="b" bIns="0" lIns="45700" spcFirstLastPara="1" rIns="4570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17"/>
          <p:cNvSpPr txBox="1"/>
          <p:nvPr>
            <p:ph idx="12" type="sldNum"/>
          </p:nvPr>
        </p:nvSpPr>
        <p:spPr>
          <a:xfrm>
            <a:off x="8204396" y="6476999"/>
            <a:ext cx="733864" cy="274320"/>
          </a:xfrm>
          <a:prstGeom prst="rect">
            <a:avLst/>
          </a:prstGeom>
          <a:noFill/>
          <a:ln>
            <a:noFill/>
          </a:ln>
        </p:spPr>
        <p:txBody>
          <a:bodyPr anchorCtr="0" anchor="b" bIns="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l-G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Κενή" showMasterSp="0" type="blank">
  <p:cSld name="BLANK">
    <p:spTree>
      <p:nvGrpSpPr>
        <p:cNvPr id="72" name="Shape 72"/>
        <p:cNvGrpSpPr/>
        <p:nvPr/>
      </p:nvGrpSpPr>
      <p:grpSpPr>
        <a:xfrm>
          <a:off x="0" y="0"/>
          <a:ext cx="0" cy="0"/>
          <a:chOff x="0" y="0"/>
          <a:chExt cx="0" cy="0"/>
        </a:xfrm>
      </p:grpSpPr>
      <p:sp>
        <p:nvSpPr>
          <p:cNvPr id="73" name="Google Shape;73;p18"/>
          <p:cNvSpPr txBox="1"/>
          <p:nvPr>
            <p:ph idx="10" type="dt"/>
          </p:nvPr>
        </p:nvSpPr>
        <p:spPr>
          <a:xfrm>
            <a:off x="457200" y="6476999"/>
            <a:ext cx="2133600" cy="274320"/>
          </a:xfrm>
          <a:prstGeom prst="rect">
            <a:avLst/>
          </a:prstGeom>
          <a:noFill/>
          <a:ln>
            <a:noFill/>
          </a:ln>
        </p:spPr>
        <p:txBody>
          <a:bodyPr anchorCtr="0" anchor="b" bIns="0" lIns="109725" spcFirstLastPara="1" rIns="4570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4" name="Google Shape;74;p18"/>
          <p:cNvSpPr txBox="1"/>
          <p:nvPr>
            <p:ph idx="11" type="ftr"/>
          </p:nvPr>
        </p:nvSpPr>
        <p:spPr>
          <a:xfrm>
            <a:off x="2640596" y="6476999"/>
            <a:ext cx="5507719" cy="274320"/>
          </a:xfrm>
          <a:prstGeom prst="rect">
            <a:avLst/>
          </a:prstGeom>
          <a:noFill/>
          <a:ln>
            <a:noFill/>
          </a:ln>
        </p:spPr>
        <p:txBody>
          <a:bodyPr anchorCtr="0" anchor="b" bIns="0" lIns="45700" spcFirstLastPara="1" rIns="4570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5" name="Google Shape;75;p18"/>
          <p:cNvSpPr txBox="1"/>
          <p:nvPr>
            <p:ph idx="12" type="sldNum"/>
          </p:nvPr>
        </p:nvSpPr>
        <p:spPr>
          <a:xfrm>
            <a:off x="8204396" y="6476999"/>
            <a:ext cx="733864" cy="274320"/>
          </a:xfrm>
          <a:prstGeom prst="rect">
            <a:avLst/>
          </a:prstGeom>
          <a:noFill/>
          <a:ln>
            <a:noFill/>
          </a:ln>
        </p:spPr>
        <p:txBody>
          <a:bodyPr anchorCtr="0" anchor="b" bIns="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l-G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Περιεχόμενο με λεζάντα" type="objTx">
  <p:cSld name="OBJECT_WITH_CAPTION_TEXT">
    <p:spTree>
      <p:nvGrpSpPr>
        <p:cNvPr id="76" name="Shape 76"/>
        <p:cNvGrpSpPr/>
        <p:nvPr/>
      </p:nvGrpSpPr>
      <p:grpSpPr>
        <a:xfrm>
          <a:off x="0" y="0"/>
          <a:ext cx="0" cy="0"/>
          <a:chOff x="0" y="0"/>
          <a:chExt cx="0" cy="0"/>
        </a:xfrm>
      </p:grpSpPr>
      <p:sp>
        <p:nvSpPr>
          <p:cNvPr id="77" name="Google Shape;77;p19"/>
          <p:cNvSpPr txBox="1"/>
          <p:nvPr>
            <p:ph type="title"/>
          </p:nvPr>
        </p:nvSpPr>
        <p:spPr>
          <a:xfrm>
            <a:off x="167838" y="152400"/>
            <a:ext cx="2523744" cy="978408"/>
          </a:xfrm>
          <a:prstGeom prst="rect">
            <a:avLst/>
          </a:prstGeom>
          <a:noFill/>
          <a:ln>
            <a:noFill/>
          </a:ln>
        </p:spPr>
        <p:txBody>
          <a:bodyPr anchorCtr="0" anchor="b" bIns="0" lIns="73150" spcFirstLastPara="1" rIns="45700" wrap="square" tIns="45700">
            <a:normAutofit/>
          </a:bodyPr>
          <a:lstStyle>
            <a:lvl1pPr lvl="0" algn="l">
              <a:spcBef>
                <a:spcPts val="0"/>
              </a:spcBef>
              <a:spcAft>
                <a:spcPts val="0"/>
              </a:spcAft>
              <a:buClr>
                <a:srgbClr val="FFC700"/>
              </a:buClr>
              <a:buSzPts val="2000"/>
              <a:buFont typeface="Corbel"/>
              <a:buNone/>
              <a:defRPr b="0"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8" name="Google Shape;78;p19"/>
          <p:cNvSpPr txBox="1"/>
          <p:nvPr>
            <p:ph idx="1" type="body"/>
          </p:nvPr>
        </p:nvSpPr>
        <p:spPr>
          <a:xfrm>
            <a:off x="3019377" y="1743133"/>
            <a:ext cx="5920641" cy="4558885"/>
          </a:xfrm>
          <a:prstGeom prst="rect">
            <a:avLst/>
          </a:prstGeom>
          <a:noFill/>
          <a:ln>
            <a:noFill/>
          </a:ln>
        </p:spPr>
        <p:txBody>
          <a:bodyPr anchorCtr="0" anchor="t" bIns="45700" lIns="54850" spcFirstLastPara="1" rIns="91425" wrap="square" tIns="91425">
            <a:normAutofit/>
          </a:bodyPr>
          <a:lstStyle>
            <a:lvl1pPr indent="-391160" lvl="0" marL="457200" algn="l">
              <a:spcBef>
                <a:spcPts val="0"/>
              </a:spcBef>
              <a:spcAft>
                <a:spcPts val="0"/>
              </a:spcAft>
              <a:buSzPts val="2560"/>
              <a:buChar char="◼"/>
              <a:defRPr sz="3200"/>
            </a:lvl1pPr>
            <a:lvl2pPr indent="-388619" lvl="1" marL="914400" algn="l">
              <a:spcBef>
                <a:spcPts val="560"/>
              </a:spcBef>
              <a:spcAft>
                <a:spcPts val="0"/>
              </a:spcAft>
              <a:buSzPts val="2520"/>
              <a:buChar char="▪"/>
              <a:defRPr sz="2800"/>
            </a:lvl2pPr>
            <a:lvl3pPr indent="-381000" lvl="2" marL="1371600" algn="l">
              <a:spcBef>
                <a:spcPts val="480"/>
              </a:spcBef>
              <a:spcAft>
                <a:spcPts val="0"/>
              </a:spcAft>
              <a:buSzPts val="2400"/>
              <a:buChar char="▪"/>
              <a:defRPr sz="2400"/>
            </a:lvl3pPr>
            <a:lvl4pPr indent="-355600" lvl="3" marL="1828800" algn="l">
              <a:spcBef>
                <a:spcPts val="400"/>
              </a:spcBef>
              <a:spcAft>
                <a:spcPts val="0"/>
              </a:spcAft>
              <a:buSzPts val="2000"/>
              <a:buChar char="▪"/>
              <a:defRPr sz="2000"/>
            </a:lvl4pPr>
            <a:lvl5pPr indent="-355600" lvl="4" marL="2286000" algn="l">
              <a:spcBef>
                <a:spcPts val="400"/>
              </a:spcBef>
              <a:spcAft>
                <a:spcPts val="0"/>
              </a:spcAft>
              <a:buSzPts val="2000"/>
              <a:buChar char="🢝"/>
              <a:defRPr sz="2000"/>
            </a:lvl5pPr>
            <a:lvl6pPr indent="-355600" lvl="5" marL="2743200" algn="l">
              <a:spcBef>
                <a:spcPts val="400"/>
              </a:spcBef>
              <a:spcAft>
                <a:spcPts val="0"/>
              </a:spcAft>
              <a:buSzPts val="2000"/>
              <a:buChar char="●"/>
              <a:defRPr sz="2000"/>
            </a:lvl6pPr>
            <a:lvl7pPr indent="-355600" lvl="6" marL="3200400" algn="l">
              <a:spcBef>
                <a:spcPts val="400"/>
              </a:spcBef>
              <a:spcAft>
                <a:spcPts val="0"/>
              </a:spcAft>
              <a:buSzPts val="2000"/>
              <a:buChar char="●"/>
              <a:defRPr sz="2000"/>
            </a:lvl7pPr>
            <a:lvl8pPr indent="-355600" lvl="7" marL="3657600" algn="l">
              <a:spcBef>
                <a:spcPts val="400"/>
              </a:spcBef>
              <a:spcAft>
                <a:spcPts val="0"/>
              </a:spcAft>
              <a:buSzPts val="2000"/>
              <a:buChar char="●"/>
              <a:defRPr sz="2000"/>
            </a:lvl8pPr>
            <a:lvl9pPr indent="-355600" lvl="8" marL="4114800" algn="l">
              <a:spcBef>
                <a:spcPts val="400"/>
              </a:spcBef>
              <a:spcAft>
                <a:spcPts val="0"/>
              </a:spcAft>
              <a:buSzPts val="2000"/>
              <a:buChar char="●"/>
              <a:defRPr sz="2000"/>
            </a:lvl9pPr>
          </a:lstStyle>
          <a:p/>
        </p:txBody>
      </p:sp>
      <p:sp>
        <p:nvSpPr>
          <p:cNvPr id="79" name="Google Shape;79;p19"/>
          <p:cNvSpPr txBox="1"/>
          <p:nvPr>
            <p:ph idx="2" type="body"/>
          </p:nvPr>
        </p:nvSpPr>
        <p:spPr>
          <a:xfrm>
            <a:off x="167838" y="1730018"/>
            <a:ext cx="2468880" cy="4572000"/>
          </a:xfrm>
          <a:prstGeom prst="rect">
            <a:avLst/>
          </a:prstGeom>
          <a:noFill/>
          <a:ln>
            <a:noFill/>
          </a:ln>
        </p:spPr>
        <p:txBody>
          <a:bodyPr anchorCtr="0" anchor="t" bIns="45700" lIns="54850" spcFirstLastPara="1" rIns="91425" wrap="square" tIns="91425">
            <a:normAutofit/>
          </a:bodyPr>
          <a:lstStyle>
            <a:lvl1pPr indent="-228600" lvl="0" marL="457200" algn="l">
              <a:spcBef>
                <a:spcPts val="0"/>
              </a:spcBef>
              <a:spcAft>
                <a:spcPts val="0"/>
              </a:spcAft>
              <a:buSzPts val="1120"/>
              <a:buNone/>
              <a:defRPr sz="1400"/>
            </a:lvl1pPr>
            <a:lvl2pPr indent="-228600" lvl="1" marL="914400" algn="l">
              <a:spcBef>
                <a:spcPts val="240"/>
              </a:spcBef>
              <a:spcAft>
                <a:spcPts val="0"/>
              </a:spcAft>
              <a:buSzPts val="1080"/>
              <a:buNone/>
              <a:defRPr sz="1200"/>
            </a:lvl2pPr>
            <a:lvl3pPr indent="-228600" lvl="2" marL="1371600" algn="l">
              <a:spcBef>
                <a:spcPts val="200"/>
              </a:spcBef>
              <a:spcAft>
                <a:spcPts val="0"/>
              </a:spcAft>
              <a:buSzPts val="1000"/>
              <a:buNone/>
              <a:defRPr sz="1000"/>
            </a:lvl3pPr>
            <a:lvl4pPr indent="-228600" lvl="3" marL="1828800" algn="l">
              <a:spcBef>
                <a:spcPts val="180"/>
              </a:spcBef>
              <a:spcAft>
                <a:spcPts val="0"/>
              </a:spcAft>
              <a:buSzPts val="900"/>
              <a:buNone/>
              <a:defRPr sz="900"/>
            </a:lvl4pPr>
            <a:lvl5pPr indent="-228600" lvl="4" marL="2286000" algn="l">
              <a:spcBef>
                <a:spcPts val="180"/>
              </a:spcBef>
              <a:spcAft>
                <a:spcPts val="0"/>
              </a:spcAft>
              <a:buSzPts val="900"/>
              <a:buNone/>
              <a:defRPr sz="900"/>
            </a:lvl5pPr>
            <a:lvl6pPr indent="-228600" lvl="5" marL="2743200" algn="l">
              <a:spcBef>
                <a:spcPts val="180"/>
              </a:spcBef>
              <a:spcAft>
                <a:spcPts val="0"/>
              </a:spcAft>
              <a:buSzPts val="900"/>
              <a:buNone/>
              <a:defRPr sz="900"/>
            </a:lvl6pPr>
            <a:lvl7pPr indent="-228600" lvl="6" marL="3200400" algn="l">
              <a:spcBef>
                <a:spcPts val="180"/>
              </a:spcBef>
              <a:spcAft>
                <a:spcPts val="0"/>
              </a:spcAft>
              <a:buSzPts val="900"/>
              <a:buNone/>
              <a:defRPr sz="900"/>
            </a:lvl7pPr>
            <a:lvl8pPr indent="-228600" lvl="7" marL="3657600" algn="l">
              <a:spcBef>
                <a:spcPts val="180"/>
              </a:spcBef>
              <a:spcAft>
                <a:spcPts val="0"/>
              </a:spcAft>
              <a:buSzPts val="900"/>
              <a:buNone/>
              <a:defRPr sz="900"/>
            </a:lvl8pPr>
            <a:lvl9pPr indent="-228600" lvl="8" marL="4114800" algn="l">
              <a:spcBef>
                <a:spcPts val="180"/>
              </a:spcBef>
              <a:spcAft>
                <a:spcPts val="0"/>
              </a:spcAft>
              <a:buSzPts val="900"/>
              <a:buNone/>
              <a:defRPr sz="900"/>
            </a:lvl9pPr>
          </a:lstStyle>
          <a:p/>
        </p:txBody>
      </p:sp>
      <p:sp>
        <p:nvSpPr>
          <p:cNvPr id="80" name="Google Shape;80;p19"/>
          <p:cNvSpPr txBox="1"/>
          <p:nvPr>
            <p:ph idx="10" type="dt"/>
          </p:nvPr>
        </p:nvSpPr>
        <p:spPr>
          <a:xfrm>
            <a:off x="457200" y="6476999"/>
            <a:ext cx="2133600" cy="274320"/>
          </a:xfrm>
          <a:prstGeom prst="rect">
            <a:avLst/>
          </a:prstGeom>
          <a:noFill/>
          <a:ln>
            <a:noFill/>
          </a:ln>
        </p:spPr>
        <p:txBody>
          <a:bodyPr anchorCtr="0" anchor="b" bIns="0" lIns="109725" spcFirstLastPara="1" rIns="4570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1" name="Google Shape;81;p19"/>
          <p:cNvSpPr txBox="1"/>
          <p:nvPr>
            <p:ph idx="11" type="ftr"/>
          </p:nvPr>
        </p:nvSpPr>
        <p:spPr>
          <a:xfrm>
            <a:off x="2640596" y="6476999"/>
            <a:ext cx="5507719" cy="274320"/>
          </a:xfrm>
          <a:prstGeom prst="rect">
            <a:avLst/>
          </a:prstGeom>
          <a:noFill/>
          <a:ln>
            <a:noFill/>
          </a:ln>
        </p:spPr>
        <p:txBody>
          <a:bodyPr anchorCtr="0" anchor="b" bIns="0" lIns="45700" spcFirstLastPara="1" rIns="4570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19"/>
          <p:cNvSpPr txBox="1"/>
          <p:nvPr>
            <p:ph idx="12" type="sldNum"/>
          </p:nvPr>
        </p:nvSpPr>
        <p:spPr>
          <a:xfrm>
            <a:off x="8204396" y="6476999"/>
            <a:ext cx="733864" cy="274320"/>
          </a:xfrm>
          <a:prstGeom prst="rect">
            <a:avLst/>
          </a:prstGeom>
          <a:noFill/>
          <a:ln>
            <a:noFill/>
          </a:ln>
        </p:spPr>
        <p:txBody>
          <a:bodyPr anchorCtr="0" anchor="b" bIns="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l-GR"/>
              <a:t>‹#›</a:t>
            </a:fld>
            <a:endParaRPr/>
          </a:p>
        </p:txBody>
      </p:sp>
      <p:sp>
        <p:nvSpPr>
          <p:cNvPr id="83" name="Google Shape;83;p19"/>
          <p:cNvSpPr/>
          <p:nvPr/>
        </p:nvSpPr>
        <p:spPr>
          <a:xfrm>
            <a:off x="2855737" y="0"/>
            <a:ext cx="45720" cy="1453896"/>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orbel"/>
              <a:ea typeface="Corbel"/>
              <a:cs typeface="Corbel"/>
              <a:sym typeface="Corbel"/>
            </a:endParaRPr>
          </a:p>
        </p:txBody>
      </p:sp>
      <p:sp>
        <p:nvSpPr>
          <p:cNvPr id="84" name="Google Shape;84;p19"/>
          <p:cNvSpPr/>
          <p:nvPr/>
        </p:nvSpPr>
        <p:spPr>
          <a:xfrm>
            <a:off x="2855737" y="0"/>
            <a:ext cx="45720" cy="1453896"/>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orbel"/>
              <a:ea typeface="Corbel"/>
              <a:cs typeface="Corbel"/>
              <a:sym typeface="Corbel"/>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slideLayout" Target="../slideLayouts/slideLayout3.xml"/><Relationship Id="rId3" Type="http://schemas.openxmlformats.org/officeDocument/2006/relationships/slideLayout" Target="../slideLayouts/slideLayout4.xml"/><Relationship Id="rId4" Type="http://schemas.openxmlformats.org/officeDocument/2006/relationships/slideLayout" Target="../slideLayouts/slideLayout5.xml"/><Relationship Id="rId11" Type="http://schemas.openxmlformats.org/officeDocument/2006/relationships/slideLayout" Target="../slideLayouts/slideLayout12.xml"/><Relationship Id="rId10" Type="http://schemas.openxmlformats.org/officeDocument/2006/relationships/slideLayout" Target="../slideLayouts/slideLayout11.xml"/><Relationship Id="rId12" Type="http://schemas.openxmlformats.org/officeDocument/2006/relationships/theme" Target="../theme/theme3.xml"/><Relationship Id="rId9" Type="http://schemas.openxmlformats.org/officeDocument/2006/relationships/slideLayout" Target="../slideLayouts/slideLayout10.xml"/><Relationship Id="rId5" Type="http://schemas.openxmlformats.org/officeDocument/2006/relationships/slideLayout" Target="../slideLayouts/slideLayout6.xml"/><Relationship Id="rId6" Type="http://schemas.openxmlformats.org/officeDocument/2006/relationships/slideLayout" Target="../slideLayouts/slideLayout7.xml"/><Relationship Id="rId7" Type="http://schemas.openxmlformats.org/officeDocument/2006/relationships/slideLayout" Target="../slideLayouts/slideLayout8.xml"/><Relationship Id="rId8"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5" name="Shape 5"/>
        <p:cNvGrpSpPr/>
        <p:nvPr/>
      </p:nvGrpSpPr>
      <p:grpSpPr>
        <a:xfrm>
          <a:off x="0" y="0"/>
          <a:ext cx="0" cy="0"/>
          <a:chOff x="0" y="0"/>
          <a:chExt cx="0" cy="0"/>
        </a:xfrm>
      </p:grpSpPr>
      <p:sp>
        <p:nvSpPr>
          <p:cNvPr id="6" name="Google Shape;6;p10"/>
          <p:cNvSpPr/>
          <p:nvPr/>
        </p:nvSpPr>
        <p:spPr>
          <a:xfrm>
            <a:off x="0" y="1435895"/>
            <a:ext cx="9144000" cy="45720"/>
          </a:xfrm>
          <a:prstGeom prst="rect">
            <a:avLst/>
          </a:prstGeom>
          <a:solidFill>
            <a:srgbClr val="FFFFFF"/>
          </a:solidFill>
          <a:ln>
            <a:noFill/>
          </a:ln>
          <a:effectLst>
            <a:outerShdw blurRad="31750" rotWithShape="0" algn="tl" dir="5400000" dist="10160">
              <a:srgbClr val="000000">
                <a:alpha val="6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orbel"/>
              <a:ea typeface="Corbel"/>
              <a:cs typeface="Corbel"/>
              <a:sym typeface="Corbel"/>
            </a:endParaRPr>
          </a:p>
        </p:txBody>
      </p:sp>
      <p:sp>
        <p:nvSpPr>
          <p:cNvPr id="7" name="Google Shape;7;p10"/>
          <p:cNvSpPr/>
          <p:nvPr/>
        </p:nvSpPr>
        <p:spPr>
          <a:xfrm>
            <a:off x="0" y="0"/>
            <a:ext cx="9143999" cy="1433733"/>
          </a:xfrm>
          <a:prstGeom prst="rect">
            <a:avLst/>
          </a:prstGeom>
          <a:solidFill>
            <a:srgbClr val="000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orbel"/>
              <a:ea typeface="Corbel"/>
              <a:cs typeface="Corbel"/>
              <a:sym typeface="Corbel"/>
            </a:endParaRPr>
          </a:p>
        </p:txBody>
      </p:sp>
      <p:sp>
        <p:nvSpPr>
          <p:cNvPr id="8" name="Google Shape;8;p10"/>
          <p:cNvSpPr txBox="1"/>
          <p:nvPr>
            <p:ph type="title"/>
          </p:nvPr>
        </p:nvSpPr>
        <p:spPr>
          <a:xfrm>
            <a:off x="457200" y="152400"/>
            <a:ext cx="8229600" cy="1251062"/>
          </a:xfrm>
          <a:prstGeom prst="rect">
            <a:avLst/>
          </a:prstGeom>
          <a:noFill/>
          <a:ln>
            <a:noFill/>
          </a:ln>
        </p:spPr>
        <p:txBody>
          <a:bodyPr anchorCtr="0" anchor="ctr" bIns="45700" lIns="91425" spcFirstLastPara="1" rIns="45700" wrap="square" tIns="45700">
            <a:normAutofit/>
          </a:bodyPr>
          <a:lstStyle>
            <a:lvl1pPr lvl="0" marR="0" rtl="0" algn="l">
              <a:spcBef>
                <a:spcPts val="0"/>
              </a:spcBef>
              <a:spcAft>
                <a:spcPts val="0"/>
              </a:spcAft>
              <a:buClr>
                <a:srgbClr val="FFC700"/>
              </a:buClr>
              <a:buSzPts val="4500"/>
              <a:buFont typeface="Corbel"/>
              <a:buNone/>
              <a:defRPr b="1" i="0" sz="4500" u="none" cap="none" strike="noStrike">
                <a:solidFill>
                  <a:srgbClr val="FFC700"/>
                </a:solidFill>
                <a:latin typeface="Corbel"/>
                <a:ea typeface="Corbel"/>
                <a:cs typeface="Corbel"/>
                <a:sym typeface="Corbe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9" name="Google Shape;9;p10"/>
          <p:cNvSpPr txBox="1"/>
          <p:nvPr>
            <p:ph idx="1" type="body"/>
          </p:nvPr>
        </p:nvSpPr>
        <p:spPr>
          <a:xfrm>
            <a:off x="457200" y="1775191"/>
            <a:ext cx="8229600" cy="4625609"/>
          </a:xfrm>
          <a:prstGeom prst="rect">
            <a:avLst/>
          </a:prstGeom>
          <a:noFill/>
          <a:ln>
            <a:noFill/>
          </a:ln>
        </p:spPr>
        <p:txBody>
          <a:bodyPr anchorCtr="0" anchor="t" bIns="45700" lIns="54850" spcFirstLastPara="1" rIns="91425" wrap="square" tIns="91425">
            <a:normAutofit/>
          </a:bodyPr>
          <a:lstStyle>
            <a:lvl1pPr indent="-391160" lvl="0" marL="457200" marR="0" rtl="0" algn="l">
              <a:spcBef>
                <a:spcPts val="0"/>
              </a:spcBef>
              <a:spcAft>
                <a:spcPts val="0"/>
              </a:spcAft>
              <a:buClr>
                <a:schemeClr val="accent1"/>
              </a:buClr>
              <a:buSzPts val="2560"/>
              <a:buFont typeface="Noto Sans Symbols"/>
              <a:buChar char="◼"/>
              <a:defRPr b="0" i="0" sz="3200" u="none" cap="none" strike="noStrike">
                <a:solidFill>
                  <a:schemeClr val="lt1"/>
                </a:solidFill>
                <a:latin typeface="Corbel"/>
                <a:ea typeface="Corbel"/>
                <a:cs typeface="Corbel"/>
                <a:sym typeface="Corbel"/>
              </a:defRPr>
            </a:lvl1pPr>
            <a:lvl2pPr indent="-388619" lvl="1" marL="914400" marR="0" rtl="0" algn="l">
              <a:spcBef>
                <a:spcPts val="560"/>
              </a:spcBef>
              <a:spcAft>
                <a:spcPts val="0"/>
              </a:spcAft>
              <a:buClr>
                <a:schemeClr val="accent2"/>
              </a:buClr>
              <a:buSzPts val="2520"/>
              <a:buFont typeface="Noto Sans Symbols"/>
              <a:buChar char="▪"/>
              <a:defRPr b="0" i="0" sz="2800" u="none" cap="none" strike="noStrike">
                <a:solidFill>
                  <a:schemeClr val="lt1"/>
                </a:solidFill>
                <a:latin typeface="Corbel"/>
                <a:ea typeface="Corbel"/>
                <a:cs typeface="Corbel"/>
                <a:sym typeface="Corbel"/>
              </a:defRPr>
            </a:lvl2pPr>
            <a:lvl3pPr indent="-381000" lvl="2" marL="1371600" marR="0" rtl="0" algn="l">
              <a:spcBef>
                <a:spcPts val="480"/>
              </a:spcBef>
              <a:spcAft>
                <a:spcPts val="0"/>
              </a:spcAft>
              <a:buClr>
                <a:schemeClr val="accent3"/>
              </a:buClr>
              <a:buSzPts val="2400"/>
              <a:buFont typeface="Arial"/>
              <a:buChar char="▪"/>
              <a:defRPr b="0" i="0" sz="2400" u="none" cap="none" strike="noStrike">
                <a:solidFill>
                  <a:schemeClr val="lt1"/>
                </a:solidFill>
                <a:latin typeface="Corbel"/>
                <a:ea typeface="Corbel"/>
                <a:cs typeface="Corbel"/>
                <a:sym typeface="Corbel"/>
              </a:defRPr>
            </a:lvl3pPr>
            <a:lvl4pPr indent="-355600" lvl="3" marL="1828800" marR="0" rtl="0" algn="l">
              <a:spcBef>
                <a:spcPts val="400"/>
              </a:spcBef>
              <a:spcAft>
                <a:spcPts val="0"/>
              </a:spcAft>
              <a:buClr>
                <a:schemeClr val="accent4"/>
              </a:buClr>
              <a:buSzPts val="2000"/>
              <a:buFont typeface="Arial"/>
              <a:buChar char="▪"/>
              <a:defRPr b="0" i="0" sz="2000" u="none" cap="none" strike="noStrike">
                <a:solidFill>
                  <a:schemeClr val="lt1"/>
                </a:solidFill>
                <a:latin typeface="Corbel"/>
                <a:ea typeface="Corbel"/>
                <a:cs typeface="Corbel"/>
                <a:sym typeface="Corbel"/>
              </a:defRPr>
            </a:lvl4pPr>
            <a:lvl5pPr indent="-355600" lvl="4" marL="2286000" marR="0" rtl="0" algn="l">
              <a:spcBef>
                <a:spcPts val="400"/>
              </a:spcBef>
              <a:spcAft>
                <a:spcPts val="0"/>
              </a:spcAft>
              <a:buClr>
                <a:schemeClr val="accent5"/>
              </a:buClr>
              <a:buSzPts val="2000"/>
              <a:buFont typeface="Noto Sans Symbols"/>
              <a:buChar char="🢝"/>
              <a:defRPr b="0" i="0" sz="2000" u="none" cap="none" strike="noStrike">
                <a:solidFill>
                  <a:schemeClr val="lt1"/>
                </a:solidFill>
                <a:latin typeface="Corbel"/>
                <a:ea typeface="Corbel"/>
                <a:cs typeface="Corbel"/>
                <a:sym typeface="Corbel"/>
              </a:defRPr>
            </a:lvl5pPr>
            <a:lvl6pPr indent="-355600" lvl="5" marL="2743200" marR="0" rtl="0" algn="l">
              <a:spcBef>
                <a:spcPts val="400"/>
              </a:spcBef>
              <a:spcAft>
                <a:spcPts val="0"/>
              </a:spcAft>
              <a:buClr>
                <a:schemeClr val="accent6"/>
              </a:buClr>
              <a:buSzPts val="2000"/>
              <a:buFont typeface="Noto Sans Symbols"/>
              <a:buChar char="●"/>
              <a:defRPr b="0" i="0" sz="2000" u="none" cap="none" strike="noStrike">
                <a:solidFill>
                  <a:schemeClr val="lt1"/>
                </a:solidFill>
                <a:latin typeface="Corbel"/>
                <a:ea typeface="Corbel"/>
                <a:cs typeface="Corbel"/>
                <a:sym typeface="Corbel"/>
              </a:defRPr>
            </a:lvl6pPr>
            <a:lvl7pPr indent="-342900" lvl="6" marL="3200400" marR="0" rtl="0" algn="l">
              <a:spcBef>
                <a:spcPts val="360"/>
              </a:spcBef>
              <a:spcAft>
                <a:spcPts val="0"/>
              </a:spcAft>
              <a:buClr>
                <a:schemeClr val="accent1"/>
              </a:buClr>
              <a:buSzPts val="1800"/>
              <a:buFont typeface="Noto Sans Symbols"/>
              <a:buChar char="●"/>
              <a:defRPr b="0" i="0" sz="1800" u="none" cap="none" strike="noStrike">
                <a:solidFill>
                  <a:schemeClr val="lt1"/>
                </a:solidFill>
                <a:latin typeface="Corbel"/>
                <a:ea typeface="Corbel"/>
                <a:cs typeface="Corbel"/>
                <a:sym typeface="Corbel"/>
              </a:defRPr>
            </a:lvl7pPr>
            <a:lvl8pPr indent="-342900" lvl="7" marL="3657600" marR="0" rtl="0" algn="l">
              <a:spcBef>
                <a:spcPts val="360"/>
              </a:spcBef>
              <a:spcAft>
                <a:spcPts val="0"/>
              </a:spcAft>
              <a:buClr>
                <a:schemeClr val="accent2"/>
              </a:buClr>
              <a:buSzPts val="1800"/>
              <a:buFont typeface="Noto Sans Symbols"/>
              <a:buChar char="●"/>
              <a:defRPr b="0" i="0" sz="1800" u="none" cap="none" strike="noStrike">
                <a:solidFill>
                  <a:schemeClr val="lt1"/>
                </a:solidFill>
                <a:latin typeface="Corbel"/>
                <a:ea typeface="Corbel"/>
                <a:cs typeface="Corbel"/>
                <a:sym typeface="Corbel"/>
              </a:defRPr>
            </a:lvl8pPr>
            <a:lvl9pPr indent="-342900" lvl="8" marL="4114800" marR="0" rtl="0" algn="l">
              <a:spcBef>
                <a:spcPts val="360"/>
              </a:spcBef>
              <a:spcAft>
                <a:spcPts val="0"/>
              </a:spcAft>
              <a:buClr>
                <a:schemeClr val="accent3"/>
              </a:buClr>
              <a:buSzPts val="1800"/>
              <a:buFont typeface="Noto Sans Symbols"/>
              <a:buChar char="●"/>
              <a:defRPr b="0" i="0" sz="1800" u="none" cap="none" strike="noStrike">
                <a:solidFill>
                  <a:schemeClr val="lt1"/>
                </a:solidFill>
                <a:latin typeface="Corbel"/>
                <a:ea typeface="Corbel"/>
                <a:cs typeface="Corbel"/>
                <a:sym typeface="Corbel"/>
              </a:defRPr>
            </a:lvl9pPr>
          </a:lstStyle>
          <a:p/>
        </p:txBody>
      </p:sp>
      <p:sp>
        <p:nvSpPr>
          <p:cNvPr id="10" name="Google Shape;10;p10"/>
          <p:cNvSpPr txBox="1"/>
          <p:nvPr>
            <p:ph idx="10" type="dt"/>
          </p:nvPr>
        </p:nvSpPr>
        <p:spPr>
          <a:xfrm>
            <a:off x="457200" y="6476999"/>
            <a:ext cx="2133600" cy="274320"/>
          </a:xfrm>
          <a:prstGeom prst="rect">
            <a:avLst/>
          </a:prstGeom>
          <a:noFill/>
          <a:ln>
            <a:noFill/>
          </a:ln>
        </p:spPr>
        <p:txBody>
          <a:bodyPr anchorCtr="0" anchor="b" bIns="0" lIns="109725" spcFirstLastPara="1" rIns="45700" wrap="square" tIns="45700">
            <a:noAutofit/>
          </a:bodyPr>
          <a:lstStyle>
            <a:lvl1pPr lvl="0" marR="0" rtl="0" algn="l">
              <a:spcBef>
                <a:spcPts val="0"/>
              </a:spcBef>
              <a:spcAft>
                <a:spcPts val="0"/>
              </a:spcAft>
              <a:buSzPts val="1400"/>
              <a:buNone/>
              <a:defRPr b="0" i="0" sz="1200" u="none" cap="none" strike="noStrike">
                <a:solidFill>
                  <a:schemeClr val="lt1"/>
                </a:solidFill>
                <a:latin typeface="Corbel"/>
                <a:ea typeface="Corbel"/>
                <a:cs typeface="Corbel"/>
                <a:sym typeface="Corbel"/>
              </a:defRPr>
            </a:lvl1pPr>
            <a:lvl2pPr lvl="1" marR="0" rtl="0" algn="l">
              <a:spcBef>
                <a:spcPts val="0"/>
              </a:spcBef>
              <a:spcAft>
                <a:spcPts val="0"/>
              </a:spcAft>
              <a:buSzPts val="1400"/>
              <a:buNone/>
              <a:defRPr b="0" i="0" sz="1800" u="none" cap="none" strike="noStrike">
                <a:solidFill>
                  <a:schemeClr val="lt1"/>
                </a:solidFill>
                <a:latin typeface="Corbel"/>
                <a:ea typeface="Corbel"/>
                <a:cs typeface="Corbel"/>
                <a:sym typeface="Corbel"/>
              </a:defRPr>
            </a:lvl2pPr>
            <a:lvl3pPr lvl="2" marR="0" rtl="0" algn="l">
              <a:spcBef>
                <a:spcPts val="0"/>
              </a:spcBef>
              <a:spcAft>
                <a:spcPts val="0"/>
              </a:spcAft>
              <a:buSzPts val="1400"/>
              <a:buNone/>
              <a:defRPr b="0" i="0" sz="1800" u="none" cap="none" strike="noStrike">
                <a:solidFill>
                  <a:schemeClr val="lt1"/>
                </a:solidFill>
                <a:latin typeface="Corbel"/>
                <a:ea typeface="Corbel"/>
                <a:cs typeface="Corbel"/>
                <a:sym typeface="Corbel"/>
              </a:defRPr>
            </a:lvl3pPr>
            <a:lvl4pPr lvl="3" marR="0" rtl="0" algn="l">
              <a:spcBef>
                <a:spcPts val="0"/>
              </a:spcBef>
              <a:spcAft>
                <a:spcPts val="0"/>
              </a:spcAft>
              <a:buSzPts val="1400"/>
              <a:buNone/>
              <a:defRPr b="0" i="0" sz="1800" u="none" cap="none" strike="noStrike">
                <a:solidFill>
                  <a:schemeClr val="lt1"/>
                </a:solidFill>
                <a:latin typeface="Corbel"/>
                <a:ea typeface="Corbel"/>
                <a:cs typeface="Corbel"/>
                <a:sym typeface="Corbel"/>
              </a:defRPr>
            </a:lvl4pPr>
            <a:lvl5pPr lvl="4" marR="0" rtl="0" algn="l">
              <a:spcBef>
                <a:spcPts val="0"/>
              </a:spcBef>
              <a:spcAft>
                <a:spcPts val="0"/>
              </a:spcAft>
              <a:buSzPts val="1400"/>
              <a:buNone/>
              <a:defRPr b="0" i="0" sz="1800" u="none" cap="none" strike="noStrike">
                <a:solidFill>
                  <a:schemeClr val="lt1"/>
                </a:solidFill>
                <a:latin typeface="Corbel"/>
                <a:ea typeface="Corbel"/>
                <a:cs typeface="Corbel"/>
                <a:sym typeface="Corbel"/>
              </a:defRPr>
            </a:lvl5pPr>
            <a:lvl6pPr lvl="5" marR="0" rtl="0" algn="l">
              <a:spcBef>
                <a:spcPts val="0"/>
              </a:spcBef>
              <a:spcAft>
                <a:spcPts val="0"/>
              </a:spcAft>
              <a:buSzPts val="1400"/>
              <a:buNone/>
              <a:defRPr b="0" i="0" sz="1800" u="none" cap="none" strike="noStrike">
                <a:solidFill>
                  <a:schemeClr val="lt1"/>
                </a:solidFill>
                <a:latin typeface="Corbel"/>
                <a:ea typeface="Corbel"/>
                <a:cs typeface="Corbel"/>
                <a:sym typeface="Corbel"/>
              </a:defRPr>
            </a:lvl6pPr>
            <a:lvl7pPr lvl="6" marR="0" rtl="0" algn="l">
              <a:spcBef>
                <a:spcPts val="0"/>
              </a:spcBef>
              <a:spcAft>
                <a:spcPts val="0"/>
              </a:spcAft>
              <a:buSzPts val="1400"/>
              <a:buNone/>
              <a:defRPr b="0" i="0" sz="1800" u="none" cap="none" strike="noStrike">
                <a:solidFill>
                  <a:schemeClr val="lt1"/>
                </a:solidFill>
                <a:latin typeface="Corbel"/>
                <a:ea typeface="Corbel"/>
                <a:cs typeface="Corbel"/>
                <a:sym typeface="Corbel"/>
              </a:defRPr>
            </a:lvl7pPr>
            <a:lvl8pPr lvl="7" marR="0" rtl="0" algn="l">
              <a:spcBef>
                <a:spcPts val="0"/>
              </a:spcBef>
              <a:spcAft>
                <a:spcPts val="0"/>
              </a:spcAft>
              <a:buSzPts val="1400"/>
              <a:buNone/>
              <a:defRPr b="0" i="0" sz="1800" u="none" cap="none" strike="noStrike">
                <a:solidFill>
                  <a:schemeClr val="lt1"/>
                </a:solidFill>
                <a:latin typeface="Corbel"/>
                <a:ea typeface="Corbel"/>
                <a:cs typeface="Corbel"/>
                <a:sym typeface="Corbel"/>
              </a:defRPr>
            </a:lvl8pPr>
            <a:lvl9pPr lvl="8" marR="0" rtl="0" algn="l">
              <a:spcBef>
                <a:spcPts val="0"/>
              </a:spcBef>
              <a:spcAft>
                <a:spcPts val="0"/>
              </a:spcAft>
              <a:buSzPts val="1400"/>
              <a:buNone/>
              <a:defRPr b="0" i="0" sz="1800" u="none" cap="none" strike="noStrike">
                <a:solidFill>
                  <a:schemeClr val="lt1"/>
                </a:solidFill>
                <a:latin typeface="Corbel"/>
                <a:ea typeface="Corbel"/>
                <a:cs typeface="Corbel"/>
                <a:sym typeface="Corbel"/>
              </a:defRPr>
            </a:lvl9pPr>
          </a:lstStyle>
          <a:p/>
        </p:txBody>
      </p:sp>
      <p:sp>
        <p:nvSpPr>
          <p:cNvPr id="11" name="Google Shape;11;p10"/>
          <p:cNvSpPr txBox="1"/>
          <p:nvPr>
            <p:ph idx="11" type="ftr"/>
          </p:nvPr>
        </p:nvSpPr>
        <p:spPr>
          <a:xfrm>
            <a:off x="2640596" y="6476999"/>
            <a:ext cx="5507719" cy="274320"/>
          </a:xfrm>
          <a:prstGeom prst="rect">
            <a:avLst/>
          </a:prstGeom>
          <a:noFill/>
          <a:ln>
            <a:noFill/>
          </a:ln>
        </p:spPr>
        <p:txBody>
          <a:bodyPr anchorCtr="0" anchor="b" bIns="0" lIns="45700" spcFirstLastPara="1" rIns="45700" wrap="square" tIns="45700">
            <a:noAutofit/>
          </a:bodyPr>
          <a:lstStyle>
            <a:lvl1pPr lvl="0" marR="0" rtl="0" algn="l">
              <a:spcBef>
                <a:spcPts val="0"/>
              </a:spcBef>
              <a:spcAft>
                <a:spcPts val="0"/>
              </a:spcAft>
              <a:buSzPts val="1400"/>
              <a:buNone/>
              <a:defRPr b="0" i="0" sz="1200" u="none" cap="none" strike="noStrike">
                <a:solidFill>
                  <a:schemeClr val="lt1"/>
                </a:solidFill>
                <a:latin typeface="Corbel"/>
                <a:ea typeface="Corbel"/>
                <a:cs typeface="Corbel"/>
                <a:sym typeface="Corbel"/>
              </a:defRPr>
            </a:lvl1pPr>
            <a:lvl2pPr lvl="1" marR="0" rtl="0" algn="l">
              <a:spcBef>
                <a:spcPts val="0"/>
              </a:spcBef>
              <a:spcAft>
                <a:spcPts val="0"/>
              </a:spcAft>
              <a:buSzPts val="1400"/>
              <a:buNone/>
              <a:defRPr b="0" i="0" sz="1800" u="none" cap="none" strike="noStrike">
                <a:solidFill>
                  <a:schemeClr val="lt1"/>
                </a:solidFill>
                <a:latin typeface="Corbel"/>
                <a:ea typeface="Corbel"/>
                <a:cs typeface="Corbel"/>
                <a:sym typeface="Corbel"/>
              </a:defRPr>
            </a:lvl2pPr>
            <a:lvl3pPr lvl="2" marR="0" rtl="0" algn="l">
              <a:spcBef>
                <a:spcPts val="0"/>
              </a:spcBef>
              <a:spcAft>
                <a:spcPts val="0"/>
              </a:spcAft>
              <a:buSzPts val="1400"/>
              <a:buNone/>
              <a:defRPr b="0" i="0" sz="1800" u="none" cap="none" strike="noStrike">
                <a:solidFill>
                  <a:schemeClr val="lt1"/>
                </a:solidFill>
                <a:latin typeface="Corbel"/>
                <a:ea typeface="Corbel"/>
                <a:cs typeface="Corbel"/>
                <a:sym typeface="Corbel"/>
              </a:defRPr>
            </a:lvl3pPr>
            <a:lvl4pPr lvl="3" marR="0" rtl="0" algn="l">
              <a:spcBef>
                <a:spcPts val="0"/>
              </a:spcBef>
              <a:spcAft>
                <a:spcPts val="0"/>
              </a:spcAft>
              <a:buSzPts val="1400"/>
              <a:buNone/>
              <a:defRPr b="0" i="0" sz="1800" u="none" cap="none" strike="noStrike">
                <a:solidFill>
                  <a:schemeClr val="lt1"/>
                </a:solidFill>
                <a:latin typeface="Corbel"/>
                <a:ea typeface="Corbel"/>
                <a:cs typeface="Corbel"/>
                <a:sym typeface="Corbel"/>
              </a:defRPr>
            </a:lvl4pPr>
            <a:lvl5pPr lvl="4" marR="0" rtl="0" algn="l">
              <a:spcBef>
                <a:spcPts val="0"/>
              </a:spcBef>
              <a:spcAft>
                <a:spcPts val="0"/>
              </a:spcAft>
              <a:buSzPts val="1400"/>
              <a:buNone/>
              <a:defRPr b="0" i="0" sz="1800" u="none" cap="none" strike="noStrike">
                <a:solidFill>
                  <a:schemeClr val="lt1"/>
                </a:solidFill>
                <a:latin typeface="Corbel"/>
                <a:ea typeface="Corbel"/>
                <a:cs typeface="Corbel"/>
                <a:sym typeface="Corbel"/>
              </a:defRPr>
            </a:lvl5pPr>
            <a:lvl6pPr lvl="5" marR="0" rtl="0" algn="l">
              <a:spcBef>
                <a:spcPts val="0"/>
              </a:spcBef>
              <a:spcAft>
                <a:spcPts val="0"/>
              </a:spcAft>
              <a:buSzPts val="1400"/>
              <a:buNone/>
              <a:defRPr b="0" i="0" sz="1800" u="none" cap="none" strike="noStrike">
                <a:solidFill>
                  <a:schemeClr val="lt1"/>
                </a:solidFill>
                <a:latin typeface="Corbel"/>
                <a:ea typeface="Corbel"/>
                <a:cs typeface="Corbel"/>
                <a:sym typeface="Corbel"/>
              </a:defRPr>
            </a:lvl6pPr>
            <a:lvl7pPr lvl="6" marR="0" rtl="0" algn="l">
              <a:spcBef>
                <a:spcPts val="0"/>
              </a:spcBef>
              <a:spcAft>
                <a:spcPts val="0"/>
              </a:spcAft>
              <a:buSzPts val="1400"/>
              <a:buNone/>
              <a:defRPr b="0" i="0" sz="1800" u="none" cap="none" strike="noStrike">
                <a:solidFill>
                  <a:schemeClr val="lt1"/>
                </a:solidFill>
                <a:latin typeface="Corbel"/>
                <a:ea typeface="Corbel"/>
                <a:cs typeface="Corbel"/>
                <a:sym typeface="Corbel"/>
              </a:defRPr>
            </a:lvl7pPr>
            <a:lvl8pPr lvl="7" marR="0" rtl="0" algn="l">
              <a:spcBef>
                <a:spcPts val="0"/>
              </a:spcBef>
              <a:spcAft>
                <a:spcPts val="0"/>
              </a:spcAft>
              <a:buSzPts val="1400"/>
              <a:buNone/>
              <a:defRPr b="0" i="0" sz="1800" u="none" cap="none" strike="noStrike">
                <a:solidFill>
                  <a:schemeClr val="lt1"/>
                </a:solidFill>
                <a:latin typeface="Corbel"/>
                <a:ea typeface="Corbel"/>
                <a:cs typeface="Corbel"/>
                <a:sym typeface="Corbel"/>
              </a:defRPr>
            </a:lvl8pPr>
            <a:lvl9pPr lvl="8" marR="0" rtl="0" algn="l">
              <a:spcBef>
                <a:spcPts val="0"/>
              </a:spcBef>
              <a:spcAft>
                <a:spcPts val="0"/>
              </a:spcAft>
              <a:buSzPts val="1400"/>
              <a:buNone/>
              <a:defRPr b="0" i="0" sz="1800" u="none" cap="none" strike="noStrike">
                <a:solidFill>
                  <a:schemeClr val="lt1"/>
                </a:solidFill>
                <a:latin typeface="Corbel"/>
                <a:ea typeface="Corbel"/>
                <a:cs typeface="Corbel"/>
                <a:sym typeface="Corbel"/>
              </a:defRPr>
            </a:lvl9pPr>
          </a:lstStyle>
          <a:p/>
        </p:txBody>
      </p:sp>
      <p:sp>
        <p:nvSpPr>
          <p:cNvPr id="12" name="Google Shape;12;p10"/>
          <p:cNvSpPr txBox="1"/>
          <p:nvPr>
            <p:ph idx="12" type="sldNum"/>
          </p:nvPr>
        </p:nvSpPr>
        <p:spPr>
          <a:xfrm>
            <a:off x="8204396" y="6476999"/>
            <a:ext cx="733864" cy="274320"/>
          </a:xfrm>
          <a:prstGeom prst="rect">
            <a:avLst/>
          </a:prstGeom>
          <a:noFill/>
          <a:ln>
            <a:noFill/>
          </a:ln>
        </p:spPr>
        <p:txBody>
          <a:bodyPr anchorCtr="0" anchor="b" bIns="0" lIns="91425" spcFirstLastPara="1" rIns="91425" wrap="square" tIns="45700">
            <a:noAutofit/>
          </a:bodyPr>
          <a:lstStyle>
            <a:lvl1pPr indent="0" lvl="0" marL="0" marR="0" rtl="0" algn="r">
              <a:spcBef>
                <a:spcPts val="0"/>
              </a:spcBef>
              <a:buNone/>
              <a:defRPr b="0" i="0" sz="1200" u="none" cap="none" strike="noStrike">
                <a:solidFill>
                  <a:schemeClr val="lt1"/>
                </a:solidFill>
                <a:latin typeface="Corbel"/>
                <a:ea typeface="Corbel"/>
                <a:cs typeface="Corbel"/>
                <a:sym typeface="Corbel"/>
              </a:defRPr>
            </a:lvl1pPr>
            <a:lvl2pPr indent="0" lvl="1" marL="0" marR="0" rtl="0" algn="r">
              <a:spcBef>
                <a:spcPts val="0"/>
              </a:spcBef>
              <a:buNone/>
              <a:defRPr b="0" i="0" sz="1200" u="none" cap="none" strike="noStrike">
                <a:solidFill>
                  <a:schemeClr val="lt1"/>
                </a:solidFill>
                <a:latin typeface="Corbel"/>
                <a:ea typeface="Corbel"/>
                <a:cs typeface="Corbel"/>
                <a:sym typeface="Corbel"/>
              </a:defRPr>
            </a:lvl2pPr>
            <a:lvl3pPr indent="0" lvl="2" marL="0" marR="0" rtl="0" algn="r">
              <a:spcBef>
                <a:spcPts val="0"/>
              </a:spcBef>
              <a:buNone/>
              <a:defRPr b="0" i="0" sz="1200" u="none" cap="none" strike="noStrike">
                <a:solidFill>
                  <a:schemeClr val="lt1"/>
                </a:solidFill>
                <a:latin typeface="Corbel"/>
                <a:ea typeface="Corbel"/>
                <a:cs typeface="Corbel"/>
                <a:sym typeface="Corbel"/>
              </a:defRPr>
            </a:lvl3pPr>
            <a:lvl4pPr indent="0" lvl="3" marL="0" marR="0" rtl="0" algn="r">
              <a:spcBef>
                <a:spcPts val="0"/>
              </a:spcBef>
              <a:buNone/>
              <a:defRPr b="0" i="0" sz="1200" u="none" cap="none" strike="noStrike">
                <a:solidFill>
                  <a:schemeClr val="lt1"/>
                </a:solidFill>
                <a:latin typeface="Corbel"/>
                <a:ea typeface="Corbel"/>
                <a:cs typeface="Corbel"/>
                <a:sym typeface="Corbel"/>
              </a:defRPr>
            </a:lvl4pPr>
            <a:lvl5pPr indent="0" lvl="4" marL="0" marR="0" rtl="0" algn="r">
              <a:spcBef>
                <a:spcPts val="0"/>
              </a:spcBef>
              <a:buNone/>
              <a:defRPr b="0" i="0" sz="1200" u="none" cap="none" strike="noStrike">
                <a:solidFill>
                  <a:schemeClr val="lt1"/>
                </a:solidFill>
                <a:latin typeface="Corbel"/>
                <a:ea typeface="Corbel"/>
                <a:cs typeface="Corbel"/>
                <a:sym typeface="Corbel"/>
              </a:defRPr>
            </a:lvl5pPr>
            <a:lvl6pPr indent="0" lvl="5" marL="0" marR="0" rtl="0" algn="r">
              <a:spcBef>
                <a:spcPts val="0"/>
              </a:spcBef>
              <a:buNone/>
              <a:defRPr b="0" i="0" sz="1200" u="none" cap="none" strike="noStrike">
                <a:solidFill>
                  <a:schemeClr val="lt1"/>
                </a:solidFill>
                <a:latin typeface="Corbel"/>
                <a:ea typeface="Corbel"/>
                <a:cs typeface="Corbel"/>
                <a:sym typeface="Corbel"/>
              </a:defRPr>
            </a:lvl6pPr>
            <a:lvl7pPr indent="0" lvl="6" marL="0" marR="0" rtl="0" algn="r">
              <a:spcBef>
                <a:spcPts val="0"/>
              </a:spcBef>
              <a:buNone/>
              <a:defRPr b="0" i="0" sz="1200" u="none" cap="none" strike="noStrike">
                <a:solidFill>
                  <a:schemeClr val="lt1"/>
                </a:solidFill>
                <a:latin typeface="Corbel"/>
                <a:ea typeface="Corbel"/>
                <a:cs typeface="Corbel"/>
                <a:sym typeface="Corbel"/>
              </a:defRPr>
            </a:lvl7pPr>
            <a:lvl8pPr indent="0" lvl="7" marL="0" marR="0" rtl="0" algn="r">
              <a:spcBef>
                <a:spcPts val="0"/>
              </a:spcBef>
              <a:buNone/>
              <a:defRPr b="0" i="0" sz="1200" u="none" cap="none" strike="noStrike">
                <a:solidFill>
                  <a:schemeClr val="lt1"/>
                </a:solidFill>
                <a:latin typeface="Corbel"/>
                <a:ea typeface="Corbel"/>
                <a:cs typeface="Corbel"/>
                <a:sym typeface="Corbel"/>
              </a:defRPr>
            </a:lvl8pPr>
            <a:lvl9pPr indent="0" lvl="8" marL="0" marR="0" rtl="0" algn="r">
              <a:spcBef>
                <a:spcPts val="0"/>
              </a:spcBef>
              <a:buNone/>
              <a:defRPr b="0" i="0" sz="1200" u="none" cap="none" strike="noStrike">
                <a:solidFill>
                  <a:schemeClr val="lt1"/>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el-GR"/>
              <a:t>‹#›</a:t>
            </a:fld>
            <a:endParaRPr/>
          </a:p>
        </p:txBody>
      </p:sp>
    </p:spTree>
  </p:cSld>
  <p:clrMap accent1="accent1" accent2="accent2" accent3="accent3" accent4="accent4" accent5="accent5" accent6="accent6" bg1="lt1" bg2="dk2" tx1="dk1" tx2="lt2" folHlink="folHlink" hlink="hlink"/>
  <p:sldLayoutIdLst>
    <p:sldLayoutId id="2147483649"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1" name="Shape 21"/>
        <p:cNvGrpSpPr/>
        <p:nvPr/>
      </p:nvGrpSpPr>
      <p:grpSpPr>
        <a:xfrm>
          <a:off x="0" y="0"/>
          <a:ext cx="0" cy="0"/>
          <a:chOff x="0" y="0"/>
          <a:chExt cx="0" cy="0"/>
        </a:xfrm>
      </p:grpSpPr>
      <p:sp>
        <p:nvSpPr>
          <p:cNvPr id="22" name="Google Shape;22;p9"/>
          <p:cNvSpPr/>
          <p:nvPr/>
        </p:nvSpPr>
        <p:spPr>
          <a:xfrm>
            <a:off x="0" y="1435895"/>
            <a:ext cx="9144000" cy="45720"/>
          </a:xfrm>
          <a:prstGeom prst="rect">
            <a:avLst/>
          </a:prstGeom>
          <a:solidFill>
            <a:srgbClr val="FFFFFF"/>
          </a:solidFill>
          <a:ln>
            <a:noFill/>
          </a:ln>
          <a:effectLst>
            <a:outerShdw blurRad="31750" rotWithShape="0" algn="tl" dir="5400000" dist="10160">
              <a:srgbClr val="000000">
                <a:alpha val="6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orbel"/>
              <a:ea typeface="Corbel"/>
              <a:cs typeface="Corbel"/>
              <a:sym typeface="Corbel"/>
            </a:endParaRPr>
          </a:p>
        </p:txBody>
      </p:sp>
      <p:sp>
        <p:nvSpPr>
          <p:cNvPr id="23" name="Google Shape;23;p9"/>
          <p:cNvSpPr/>
          <p:nvPr/>
        </p:nvSpPr>
        <p:spPr>
          <a:xfrm>
            <a:off x="0" y="0"/>
            <a:ext cx="9143999" cy="1433733"/>
          </a:xfrm>
          <a:prstGeom prst="rect">
            <a:avLst/>
          </a:prstGeom>
          <a:solidFill>
            <a:srgbClr val="000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orbel"/>
              <a:ea typeface="Corbel"/>
              <a:cs typeface="Corbel"/>
              <a:sym typeface="Corbel"/>
            </a:endParaRPr>
          </a:p>
        </p:txBody>
      </p:sp>
      <p:sp>
        <p:nvSpPr>
          <p:cNvPr id="24" name="Google Shape;24;p9"/>
          <p:cNvSpPr txBox="1"/>
          <p:nvPr>
            <p:ph type="title"/>
          </p:nvPr>
        </p:nvSpPr>
        <p:spPr>
          <a:xfrm>
            <a:off x="457200" y="152400"/>
            <a:ext cx="8229600" cy="1251062"/>
          </a:xfrm>
          <a:prstGeom prst="rect">
            <a:avLst/>
          </a:prstGeom>
          <a:noFill/>
          <a:ln>
            <a:noFill/>
          </a:ln>
        </p:spPr>
        <p:txBody>
          <a:bodyPr anchorCtr="0" anchor="ctr" bIns="45700" lIns="91425" spcFirstLastPara="1" rIns="45700" wrap="square" tIns="45700">
            <a:normAutofit/>
          </a:bodyPr>
          <a:lstStyle>
            <a:lvl1pPr lvl="0" marR="0" rtl="0" algn="l">
              <a:spcBef>
                <a:spcPts val="0"/>
              </a:spcBef>
              <a:spcAft>
                <a:spcPts val="0"/>
              </a:spcAft>
              <a:buClr>
                <a:srgbClr val="FFC700"/>
              </a:buClr>
              <a:buSzPts val="4500"/>
              <a:buFont typeface="Corbel"/>
              <a:buNone/>
              <a:defRPr b="1" i="0" sz="4500" u="none" cap="none" strike="noStrike">
                <a:solidFill>
                  <a:srgbClr val="FFC700"/>
                </a:solidFill>
                <a:latin typeface="Corbel"/>
                <a:ea typeface="Corbel"/>
                <a:cs typeface="Corbel"/>
                <a:sym typeface="Corbe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5" name="Google Shape;25;p9"/>
          <p:cNvSpPr txBox="1"/>
          <p:nvPr>
            <p:ph idx="1" type="body"/>
          </p:nvPr>
        </p:nvSpPr>
        <p:spPr>
          <a:xfrm>
            <a:off x="457200" y="1775191"/>
            <a:ext cx="8229600" cy="4625609"/>
          </a:xfrm>
          <a:prstGeom prst="rect">
            <a:avLst/>
          </a:prstGeom>
          <a:noFill/>
          <a:ln>
            <a:noFill/>
          </a:ln>
        </p:spPr>
        <p:txBody>
          <a:bodyPr anchorCtr="0" anchor="t" bIns="45700" lIns="54850" spcFirstLastPara="1" rIns="91425" wrap="square" tIns="91425">
            <a:normAutofit/>
          </a:bodyPr>
          <a:lstStyle>
            <a:lvl1pPr indent="-391160" lvl="0" marL="457200" marR="0" rtl="0" algn="l">
              <a:spcBef>
                <a:spcPts val="0"/>
              </a:spcBef>
              <a:spcAft>
                <a:spcPts val="0"/>
              </a:spcAft>
              <a:buClr>
                <a:schemeClr val="accent1"/>
              </a:buClr>
              <a:buSzPts val="2560"/>
              <a:buFont typeface="Noto Sans Symbols"/>
              <a:buChar char="◼"/>
              <a:defRPr b="0" i="0" sz="3200" u="none" cap="none" strike="noStrike">
                <a:solidFill>
                  <a:schemeClr val="dk1"/>
                </a:solidFill>
                <a:latin typeface="Corbel"/>
                <a:ea typeface="Corbel"/>
                <a:cs typeface="Corbel"/>
                <a:sym typeface="Corbel"/>
              </a:defRPr>
            </a:lvl1pPr>
            <a:lvl2pPr indent="-388619" lvl="1" marL="914400" marR="0" rtl="0" algn="l">
              <a:spcBef>
                <a:spcPts val="560"/>
              </a:spcBef>
              <a:spcAft>
                <a:spcPts val="0"/>
              </a:spcAft>
              <a:buClr>
                <a:schemeClr val="accent2"/>
              </a:buClr>
              <a:buSzPts val="2520"/>
              <a:buFont typeface="Noto Sans Symbols"/>
              <a:buChar char="▪"/>
              <a:defRPr b="0" i="0" sz="2800" u="none" cap="none" strike="noStrike">
                <a:solidFill>
                  <a:schemeClr val="dk1"/>
                </a:solidFill>
                <a:latin typeface="Corbel"/>
                <a:ea typeface="Corbel"/>
                <a:cs typeface="Corbel"/>
                <a:sym typeface="Corbel"/>
              </a:defRPr>
            </a:lvl2pPr>
            <a:lvl3pPr indent="-381000" lvl="2" marL="1371600" marR="0" rtl="0" algn="l">
              <a:spcBef>
                <a:spcPts val="480"/>
              </a:spcBef>
              <a:spcAft>
                <a:spcPts val="0"/>
              </a:spcAft>
              <a:buClr>
                <a:schemeClr val="accent3"/>
              </a:buClr>
              <a:buSzPts val="2400"/>
              <a:buFont typeface="Arial"/>
              <a:buChar char="▪"/>
              <a:defRPr b="0" i="0" sz="2400" u="none" cap="none" strike="noStrike">
                <a:solidFill>
                  <a:schemeClr val="dk1"/>
                </a:solidFill>
                <a:latin typeface="Corbel"/>
                <a:ea typeface="Corbel"/>
                <a:cs typeface="Corbel"/>
                <a:sym typeface="Corbel"/>
              </a:defRPr>
            </a:lvl3pPr>
            <a:lvl4pPr indent="-355600" lvl="3" marL="1828800" marR="0" rtl="0" algn="l">
              <a:spcBef>
                <a:spcPts val="400"/>
              </a:spcBef>
              <a:spcAft>
                <a:spcPts val="0"/>
              </a:spcAft>
              <a:buClr>
                <a:schemeClr val="accent4"/>
              </a:buClr>
              <a:buSzPts val="2000"/>
              <a:buFont typeface="Arial"/>
              <a:buChar char="▪"/>
              <a:defRPr b="0" i="0" sz="2000" u="none" cap="none" strike="noStrike">
                <a:solidFill>
                  <a:schemeClr val="dk1"/>
                </a:solidFill>
                <a:latin typeface="Corbel"/>
                <a:ea typeface="Corbel"/>
                <a:cs typeface="Corbel"/>
                <a:sym typeface="Corbel"/>
              </a:defRPr>
            </a:lvl4pPr>
            <a:lvl5pPr indent="-355600" lvl="4" marL="2286000" marR="0" rtl="0" algn="l">
              <a:spcBef>
                <a:spcPts val="400"/>
              </a:spcBef>
              <a:spcAft>
                <a:spcPts val="0"/>
              </a:spcAft>
              <a:buClr>
                <a:schemeClr val="accent5"/>
              </a:buClr>
              <a:buSzPts val="2000"/>
              <a:buFont typeface="Noto Sans Symbols"/>
              <a:buChar char="🢝"/>
              <a:defRPr b="0" i="0" sz="2000" u="none" cap="none" strike="noStrike">
                <a:solidFill>
                  <a:schemeClr val="dk1"/>
                </a:solidFill>
                <a:latin typeface="Corbel"/>
                <a:ea typeface="Corbel"/>
                <a:cs typeface="Corbel"/>
                <a:sym typeface="Corbel"/>
              </a:defRPr>
            </a:lvl5pPr>
            <a:lvl6pPr indent="-355600" lvl="5" marL="2743200" marR="0" rtl="0" algn="l">
              <a:spcBef>
                <a:spcPts val="400"/>
              </a:spcBef>
              <a:spcAft>
                <a:spcPts val="0"/>
              </a:spcAft>
              <a:buClr>
                <a:schemeClr val="accent6"/>
              </a:buClr>
              <a:buSzPts val="2000"/>
              <a:buFont typeface="Noto Sans Symbols"/>
              <a:buChar char="●"/>
              <a:defRPr b="0" i="0" sz="2000" u="none" cap="none" strike="noStrike">
                <a:solidFill>
                  <a:schemeClr val="dk1"/>
                </a:solidFill>
                <a:latin typeface="Corbel"/>
                <a:ea typeface="Corbel"/>
                <a:cs typeface="Corbel"/>
                <a:sym typeface="Corbel"/>
              </a:defRPr>
            </a:lvl6pPr>
            <a:lvl7pPr indent="-342900" lvl="6" marL="3200400" marR="0" rtl="0" algn="l">
              <a:spcBef>
                <a:spcPts val="360"/>
              </a:spcBef>
              <a:spcAft>
                <a:spcPts val="0"/>
              </a:spcAft>
              <a:buClr>
                <a:schemeClr val="accent1"/>
              </a:buClr>
              <a:buSzPts val="1800"/>
              <a:buFont typeface="Noto Sans Symbols"/>
              <a:buChar char="●"/>
              <a:defRPr b="0" i="0" sz="1800" u="none" cap="none" strike="noStrike">
                <a:solidFill>
                  <a:schemeClr val="dk1"/>
                </a:solidFill>
                <a:latin typeface="Corbel"/>
                <a:ea typeface="Corbel"/>
                <a:cs typeface="Corbel"/>
                <a:sym typeface="Corbel"/>
              </a:defRPr>
            </a:lvl7pPr>
            <a:lvl8pPr indent="-342900" lvl="7" marL="3657600" marR="0" rtl="0" algn="l">
              <a:spcBef>
                <a:spcPts val="360"/>
              </a:spcBef>
              <a:spcAft>
                <a:spcPts val="0"/>
              </a:spcAft>
              <a:buClr>
                <a:schemeClr val="accent2"/>
              </a:buClr>
              <a:buSzPts val="1800"/>
              <a:buFont typeface="Noto Sans Symbols"/>
              <a:buChar char="●"/>
              <a:defRPr b="0" i="0" sz="1800" u="none" cap="none" strike="noStrike">
                <a:solidFill>
                  <a:schemeClr val="dk1"/>
                </a:solidFill>
                <a:latin typeface="Corbel"/>
                <a:ea typeface="Corbel"/>
                <a:cs typeface="Corbel"/>
                <a:sym typeface="Corbel"/>
              </a:defRPr>
            </a:lvl8pPr>
            <a:lvl9pPr indent="-342900" lvl="8" marL="4114800" marR="0" rtl="0" algn="l">
              <a:spcBef>
                <a:spcPts val="360"/>
              </a:spcBef>
              <a:spcAft>
                <a:spcPts val="0"/>
              </a:spcAft>
              <a:buClr>
                <a:schemeClr val="accent3"/>
              </a:buClr>
              <a:buSzPts val="1800"/>
              <a:buFont typeface="Noto Sans Symbols"/>
              <a:buChar char="●"/>
              <a:defRPr b="0" i="0" sz="1800" u="none" cap="none" strike="noStrike">
                <a:solidFill>
                  <a:schemeClr val="dk1"/>
                </a:solidFill>
                <a:latin typeface="Corbel"/>
                <a:ea typeface="Corbel"/>
                <a:cs typeface="Corbel"/>
                <a:sym typeface="Corbel"/>
              </a:defRPr>
            </a:lvl9pPr>
          </a:lstStyle>
          <a:p/>
        </p:txBody>
      </p:sp>
      <p:sp>
        <p:nvSpPr>
          <p:cNvPr id="26" name="Google Shape;26;p9"/>
          <p:cNvSpPr txBox="1"/>
          <p:nvPr>
            <p:ph idx="10" type="dt"/>
          </p:nvPr>
        </p:nvSpPr>
        <p:spPr>
          <a:xfrm>
            <a:off x="457200" y="6476999"/>
            <a:ext cx="2133600" cy="274320"/>
          </a:xfrm>
          <a:prstGeom prst="rect">
            <a:avLst/>
          </a:prstGeom>
          <a:noFill/>
          <a:ln>
            <a:noFill/>
          </a:ln>
        </p:spPr>
        <p:txBody>
          <a:bodyPr anchorCtr="0" anchor="b" bIns="0" lIns="109725" spcFirstLastPara="1" rIns="45700" wrap="square" tIns="45700">
            <a:noAutofit/>
          </a:bodyPr>
          <a:lstStyle>
            <a:lvl1pPr lvl="0" marR="0" rtl="0" algn="l">
              <a:spcBef>
                <a:spcPts val="0"/>
              </a:spcBef>
              <a:spcAft>
                <a:spcPts val="0"/>
              </a:spcAft>
              <a:buSzPts val="1400"/>
              <a:buNone/>
              <a:defRPr b="0" i="0" sz="1200" u="none" cap="none" strike="noStrike">
                <a:solidFill>
                  <a:srgbClr val="414141"/>
                </a:solidFill>
                <a:latin typeface="Corbel"/>
                <a:ea typeface="Corbel"/>
                <a:cs typeface="Corbel"/>
                <a:sym typeface="Corbel"/>
              </a:defRPr>
            </a:lvl1pPr>
            <a:lvl2pPr lvl="1"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2pPr>
            <a:lvl3pPr lvl="2"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3pPr>
            <a:lvl4pPr lvl="3"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4pPr>
            <a:lvl5pPr lvl="4"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5pPr>
            <a:lvl6pPr lvl="5"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6pPr>
            <a:lvl7pPr lvl="6"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7pPr>
            <a:lvl8pPr lvl="7"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8pPr>
            <a:lvl9pPr lvl="8"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9pPr>
          </a:lstStyle>
          <a:p/>
        </p:txBody>
      </p:sp>
      <p:sp>
        <p:nvSpPr>
          <p:cNvPr id="27" name="Google Shape;27;p9"/>
          <p:cNvSpPr txBox="1"/>
          <p:nvPr>
            <p:ph idx="11" type="ftr"/>
          </p:nvPr>
        </p:nvSpPr>
        <p:spPr>
          <a:xfrm>
            <a:off x="2640596" y="6476999"/>
            <a:ext cx="5507719" cy="274320"/>
          </a:xfrm>
          <a:prstGeom prst="rect">
            <a:avLst/>
          </a:prstGeom>
          <a:noFill/>
          <a:ln>
            <a:noFill/>
          </a:ln>
        </p:spPr>
        <p:txBody>
          <a:bodyPr anchorCtr="0" anchor="b" bIns="0" lIns="45700" spcFirstLastPara="1" rIns="45700" wrap="square" tIns="45700">
            <a:noAutofit/>
          </a:bodyPr>
          <a:lstStyle>
            <a:lvl1pPr lvl="0" marR="0" rtl="0" algn="l">
              <a:spcBef>
                <a:spcPts val="0"/>
              </a:spcBef>
              <a:spcAft>
                <a:spcPts val="0"/>
              </a:spcAft>
              <a:buSzPts val="1400"/>
              <a:buNone/>
              <a:defRPr b="0" i="0" sz="1200" u="none" cap="none" strike="noStrike">
                <a:solidFill>
                  <a:srgbClr val="414141"/>
                </a:solidFill>
                <a:latin typeface="Corbel"/>
                <a:ea typeface="Corbel"/>
                <a:cs typeface="Corbel"/>
                <a:sym typeface="Corbel"/>
              </a:defRPr>
            </a:lvl1pPr>
            <a:lvl2pPr lvl="1"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2pPr>
            <a:lvl3pPr lvl="2"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3pPr>
            <a:lvl4pPr lvl="3"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4pPr>
            <a:lvl5pPr lvl="4"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5pPr>
            <a:lvl6pPr lvl="5"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6pPr>
            <a:lvl7pPr lvl="6"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7pPr>
            <a:lvl8pPr lvl="7"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8pPr>
            <a:lvl9pPr lvl="8"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9pPr>
          </a:lstStyle>
          <a:p/>
        </p:txBody>
      </p:sp>
      <p:sp>
        <p:nvSpPr>
          <p:cNvPr id="28" name="Google Shape;28;p9"/>
          <p:cNvSpPr txBox="1"/>
          <p:nvPr>
            <p:ph idx="12" type="sldNum"/>
          </p:nvPr>
        </p:nvSpPr>
        <p:spPr>
          <a:xfrm>
            <a:off x="8204396" y="6476999"/>
            <a:ext cx="733864" cy="274320"/>
          </a:xfrm>
          <a:prstGeom prst="rect">
            <a:avLst/>
          </a:prstGeom>
          <a:noFill/>
          <a:ln>
            <a:noFill/>
          </a:ln>
        </p:spPr>
        <p:txBody>
          <a:bodyPr anchorCtr="0" anchor="b" bIns="0" lIns="91425" spcFirstLastPara="1" rIns="91425" wrap="square" tIns="45700">
            <a:noAutofit/>
          </a:bodyPr>
          <a:lstStyle>
            <a:lvl1pPr indent="0" lvl="0" marL="0" marR="0" rtl="0" algn="r">
              <a:spcBef>
                <a:spcPts val="0"/>
              </a:spcBef>
              <a:buNone/>
              <a:defRPr b="0" i="0" sz="1200" u="none" cap="none" strike="noStrike">
                <a:solidFill>
                  <a:srgbClr val="414141"/>
                </a:solidFill>
                <a:latin typeface="Corbel"/>
                <a:ea typeface="Corbel"/>
                <a:cs typeface="Corbel"/>
                <a:sym typeface="Corbel"/>
              </a:defRPr>
            </a:lvl1pPr>
            <a:lvl2pPr indent="0" lvl="1" marL="0" marR="0" rtl="0" algn="r">
              <a:spcBef>
                <a:spcPts val="0"/>
              </a:spcBef>
              <a:buNone/>
              <a:defRPr b="0" i="0" sz="1200" u="none" cap="none" strike="noStrike">
                <a:solidFill>
                  <a:srgbClr val="414141"/>
                </a:solidFill>
                <a:latin typeface="Corbel"/>
                <a:ea typeface="Corbel"/>
                <a:cs typeface="Corbel"/>
                <a:sym typeface="Corbel"/>
              </a:defRPr>
            </a:lvl2pPr>
            <a:lvl3pPr indent="0" lvl="2" marL="0" marR="0" rtl="0" algn="r">
              <a:spcBef>
                <a:spcPts val="0"/>
              </a:spcBef>
              <a:buNone/>
              <a:defRPr b="0" i="0" sz="1200" u="none" cap="none" strike="noStrike">
                <a:solidFill>
                  <a:srgbClr val="414141"/>
                </a:solidFill>
                <a:latin typeface="Corbel"/>
                <a:ea typeface="Corbel"/>
                <a:cs typeface="Corbel"/>
                <a:sym typeface="Corbel"/>
              </a:defRPr>
            </a:lvl3pPr>
            <a:lvl4pPr indent="0" lvl="3" marL="0" marR="0" rtl="0" algn="r">
              <a:spcBef>
                <a:spcPts val="0"/>
              </a:spcBef>
              <a:buNone/>
              <a:defRPr b="0" i="0" sz="1200" u="none" cap="none" strike="noStrike">
                <a:solidFill>
                  <a:srgbClr val="414141"/>
                </a:solidFill>
                <a:latin typeface="Corbel"/>
                <a:ea typeface="Corbel"/>
                <a:cs typeface="Corbel"/>
                <a:sym typeface="Corbel"/>
              </a:defRPr>
            </a:lvl4pPr>
            <a:lvl5pPr indent="0" lvl="4" marL="0" marR="0" rtl="0" algn="r">
              <a:spcBef>
                <a:spcPts val="0"/>
              </a:spcBef>
              <a:buNone/>
              <a:defRPr b="0" i="0" sz="1200" u="none" cap="none" strike="noStrike">
                <a:solidFill>
                  <a:srgbClr val="414141"/>
                </a:solidFill>
                <a:latin typeface="Corbel"/>
                <a:ea typeface="Corbel"/>
                <a:cs typeface="Corbel"/>
                <a:sym typeface="Corbel"/>
              </a:defRPr>
            </a:lvl5pPr>
            <a:lvl6pPr indent="0" lvl="5" marL="0" marR="0" rtl="0" algn="r">
              <a:spcBef>
                <a:spcPts val="0"/>
              </a:spcBef>
              <a:buNone/>
              <a:defRPr b="0" i="0" sz="1200" u="none" cap="none" strike="noStrike">
                <a:solidFill>
                  <a:srgbClr val="414141"/>
                </a:solidFill>
                <a:latin typeface="Corbel"/>
                <a:ea typeface="Corbel"/>
                <a:cs typeface="Corbel"/>
                <a:sym typeface="Corbel"/>
              </a:defRPr>
            </a:lvl6pPr>
            <a:lvl7pPr indent="0" lvl="6" marL="0" marR="0" rtl="0" algn="r">
              <a:spcBef>
                <a:spcPts val="0"/>
              </a:spcBef>
              <a:buNone/>
              <a:defRPr b="0" i="0" sz="1200" u="none" cap="none" strike="noStrike">
                <a:solidFill>
                  <a:srgbClr val="414141"/>
                </a:solidFill>
                <a:latin typeface="Corbel"/>
                <a:ea typeface="Corbel"/>
                <a:cs typeface="Corbel"/>
                <a:sym typeface="Corbel"/>
              </a:defRPr>
            </a:lvl7pPr>
            <a:lvl8pPr indent="0" lvl="7" marL="0" marR="0" rtl="0" algn="r">
              <a:spcBef>
                <a:spcPts val="0"/>
              </a:spcBef>
              <a:buNone/>
              <a:defRPr b="0" i="0" sz="1200" u="none" cap="none" strike="noStrike">
                <a:solidFill>
                  <a:srgbClr val="414141"/>
                </a:solidFill>
                <a:latin typeface="Corbel"/>
                <a:ea typeface="Corbel"/>
                <a:cs typeface="Corbel"/>
                <a:sym typeface="Corbel"/>
              </a:defRPr>
            </a:lvl8pPr>
            <a:lvl9pPr indent="0" lvl="8" marL="0" marR="0" rtl="0" algn="r">
              <a:spcBef>
                <a:spcPts val="0"/>
              </a:spcBef>
              <a:buNone/>
              <a:defRPr b="0" i="0" sz="1200" u="none" cap="none" strike="noStrike">
                <a:solidFill>
                  <a:srgbClr val="414141"/>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el-GR"/>
              <a:t>‹#›</a:t>
            </a:fld>
            <a:endParaRPr/>
          </a:p>
        </p:txBody>
      </p:sp>
    </p:spTree>
  </p:cSld>
  <p:clrMap accent1="accent1" accent2="accent2" accent3="accent3" accent4="accent4" accent5="accent5" accent6="accent6" bg1="lt1" bg2="dk2" tx1="dk1" tx2="lt2" folHlink="folHlink" hlink="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hyperlink" Target="http://www.enikonomia.gr/" TargetMode="External"/><Relationship Id="rId4" Type="http://schemas.openxmlformats.org/officeDocument/2006/relationships/hyperlink" Target="http://www.dpa.gr/" TargetMode="External"/><Relationship Id="rId5" Type="http://schemas.openxmlformats.org/officeDocument/2006/relationships/hyperlink" Target="http://dide.sam.sch.gr/keplinet/images/article-other/Control_Identity_Prez_Greek.pdf"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p1"/>
          <p:cNvSpPr txBox="1"/>
          <p:nvPr>
            <p:ph type="ctrTitle"/>
          </p:nvPr>
        </p:nvSpPr>
        <p:spPr>
          <a:xfrm>
            <a:off x="685800" y="3355848"/>
            <a:ext cx="8077200" cy="1673352"/>
          </a:xfrm>
          <a:prstGeom prst="rect">
            <a:avLst/>
          </a:prstGeom>
          <a:noFill/>
          <a:ln>
            <a:noFill/>
          </a:ln>
        </p:spPr>
        <p:txBody>
          <a:bodyPr anchorCtr="0" anchor="t" bIns="0" lIns="91425" spcFirstLastPara="1" rIns="45700" wrap="square" tIns="0">
            <a:normAutofit fontScale="90000"/>
          </a:bodyPr>
          <a:lstStyle/>
          <a:p>
            <a:pPr indent="0" lvl="0" marL="0" rtl="0" algn="l">
              <a:spcBef>
                <a:spcPts val="0"/>
              </a:spcBef>
              <a:spcAft>
                <a:spcPts val="0"/>
              </a:spcAft>
              <a:buClr>
                <a:srgbClr val="FFC700"/>
              </a:buClr>
              <a:buSzPct val="100000"/>
              <a:buFont typeface="Corbel"/>
              <a:buNone/>
            </a:pPr>
            <a:r>
              <a:rPr lang="el-GR"/>
              <a:t>ΑΡΧΗ ΠΡΟΣΤΑΣΙΑΣ ΔΕΔΟΜΕΝΩΝ ΠΡΟΣΩΠΙΚΟΥ ΧΑΡΑΚΤΗΡΑ</a:t>
            </a:r>
            <a:endParaRPr/>
          </a:p>
        </p:txBody>
      </p:sp>
      <p:sp>
        <p:nvSpPr>
          <p:cNvPr id="113" name="Google Shape;113;p1"/>
          <p:cNvSpPr txBox="1"/>
          <p:nvPr>
            <p:ph idx="1" type="subTitle"/>
          </p:nvPr>
        </p:nvSpPr>
        <p:spPr>
          <a:xfrm>
            <a:off x="357158" y="5358384"/>
            <a:ext cx="8077200" cy="1499616"/>
          </a:xfrm>
          <a:prstGeom prst="rect">
            <a:avLst/>
          </a:prstGeom>
          <a:noFill/>
          <a:ln>
            <a:noFill/>
          </a:ln>
        </p:spPr>
        <p:txBody>
          <a:bodyPr anchorCtr="0" anchor="b" bIns="0" lIns="118850" spcFirstLastPara="1" rIns="45700" wrap="square" tIns="0">
            <a:normAutofit/>
          </a:bodyPr>
          <a:lstStyle/>
          <a:p>
            <a:pPr indent="0" lvl="0" marL="0" rtl="0" algn="l">
              <a:spcBef>
                <a:spcPts val="0"/>
              </a:spcBef>
              <a:spcAft>
                <a:spcPts val="0"/>
              </a:spcAft>
              <a:buSzPts val="1600"/>
              <a:buNone/>
            </a:pPr>
            <a:r>
              <a:rPr lang="el-GR"/>
              <a:t>Ονοματεπώνυμα μαθητών και μαθητριών</a:t>
            </a:r>
            <a:endParaRPr/>
          </a:p>
        </p:txBody>
      </p:sp>
      <p:pic>
        <p:nvPicPr>
          <p:cNvPr descr="cybercrime.jpg" id="114" name="Google Shape;114;p1"/>
          <p:cNvPicPr preferRelativeResize="0"/>
          <p:nvPr/>
        </p:nvPicPr>
        <p:blipFill rotWithShape="1">
          <a:blip r:embed="rId3">
            <a:alphaModFix/>
          </a:blip>
          <a:srcRect b="0" l="0" r="0" t="0"/>
          <a:stretch/>
        </p:blipFill>
        <p:spPr>
          <a:xfrm>
            <a:off x="2771800" y="260648"/>
            <a:ext cx="4727480" cy="3149336"/>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sp>
        <p:nvSpPr>
          <p:cNvPr id="119" name="Google Shape;119;p2"/>
          <p:cNvSpPr txBox="1"/>
          <p:nvPr>
            <p:ph type="title"/>
          </p:nvPr>
        </p:nvSpPr>
        <p:spPr>
          <a:xfrm>
            <a:off x="457200" y="155448"/>
            <a:ext cx="8229600" cy="1252728"/>
          </a:xfrm>
          <a:prstGeom prst="rect">
            <a:avLst/>
          </a:prstGeom>
          <a:noFill/>
          <a:ln>
            <a:noFill/>
          </a:ln>
        </p:spPr>
        <p:txBody>
          <a:bodyPr anchorCtr="0" anchor="ctr" bIns="45700" lIns="91425" spcFirstLastPara="1" rIns="45700" wrap="square" tIns="45700">
            <a:normAutofit fontScale="90000"/>
          </a:bodyPr>
          <a:lstStyle/>
          <a:p>
            <a:pPr indent="0" lvl="0" marL="0" rtl="0" algn="ctr">
              <a:spcBef>
                <a:spcPts val="0"/>
              </a:spcBef>
              <a:spcAft>
                <a:spcPts val="0"/>
              </a:spcAft>
              <a:buClr>
                <a:srgbClr val="FFC700"/>
              </a:buClr>
              <a:buSzPct val="100000"/>
              <a:buFont typeface="Corbel"/>
              <a:buNone/>
            </a:pPr>
            <a:r>
              <a:rPr lang="el-GR"/>
              <a:t>ΤΙ «ΞΕΡΕΙ» ΤΟ ΙΝΤΕΡΝΕΤ ΓΙΑ ΕΜΑΣ</a:t>
            </a:r>
            <a:endParaRPr/>
          </a:p>
        </p:txBody>
      </p:sp>
      <p:sp>
        <p:nvSpPr>
          <p:cNvPr id="120" name="Google Shape;120;p2"/>
          <p:cNvSpPr txBox="1"/>
          <p:nvPr>
            <p:ph idx="1" type="body"/>
          </p:nvPr>
        </p:nvSpPr>
        <p:spPr>
          <a:xfrm>
            <a:off x="457200" y="2564904"/>
            <a:ext cx="7467600" cy="2016224"/>
          </a:xfrm>
          <a:prstGeom prst="rect">
            <a:avLst/>
          </a:prstGeom>
          <a:noFill/>
          <a:ln>
            <a:noFill/>
          </a:ln>
        </p:spPr>
        <p:txBody>
          <a:bodyPr anchorCtr="0" anchor="t" bIns="45700" lIns="54850" spcFirstLastPara="1" rIns="91425" wrap="square" tIns="91425">
            <a:normAutofit fontScale="77500" lnSpcReduction="20000"/>
          </a:bodyPr>
          <a:lstStyle/>
          <a:p>
            <a:pPr indent="0" lvl="0" marL="0" rtl="0" algn="ctr">
              <a:spcBef>
                <a:spcPts val="0"/>
              </a:spcBef>
              <a:spcAft>
                <a:spcPts val="0"/>
              </a:spcAft>
              <a:buSzPct val="80000"/>
              <a:buNone/>
            </a:pPr>
            <a:r>
              <a:rPr lang="el-GR"/>
              <a:t>Στο ίντερνετ, με την βοήθεια χρήσης μιας μηχανής αναζήτησης, μπορούμε να βρούμε πληροφορίες για ό, τι και εάν αναζητούμε … Τι θα γίνει εάν αναζητήσουμε τον εαυτό μας? Τι πληροφορίες έχουμε δώσει ανά καιρούς σε διάφορες ιστοσελίδες?</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3"/>
          <p:cNvSpPr txBox="1"/>
          <p:nvPr>
            <p:ph type="title"/>
          </p:nvPr>
        </p:nvSpPr>
        <p:spPr>
          <a:xfrm>
            <a:off x="457200" y="155448"/>
            <a:ext cx="8229600" cy="1252728"/>
          </a:xfrm>
          <a:prstGeom prst="rect">
            <a:avLst/>
          </a:prstGeom>
          <a:noFill/>
          <a:ln>
            <a:noFill/>
          </a:ln>
        </p:spPr>
        <p:txBody>
          <a:bodyPr anchorCtr="0" anchor="ctr" bIns="45700" lIns="91425" spcFirstLastPara="1" rIns="45700" wrap="square" tIns="45700">
            <a:normAutofit/>
          </a:bodyPr>
          <a:lstStyle/>
          <a:p>
            <a:pPr indent="0" lvl="0" marL="0" rtl="0" algn="ctr">
              <a:spcBef>
                <a:spcPts val="0"/>
              </a:spcBef>
              <a:spcAft>
                <a:spcPts val="0"/>
              </a:spcAft>
              <a:buClr>
                <a:srgbClr val="FFC700"/>
              </a:buClr>
              <a:buSzPts val="2400"/>
              <a:buFont typeface="Corbel"/>
              <a:buNone/>
            </a:pPr>
            <a:r>
              <a:rPr lang="el-GR" sz="2400"/>
              <a:t>ΠΩΣ ΜΠΟΡΟΥΜΕ ΝΑ ΠΡΟΣΤΑΤΕΥΤΟΥΜΕ</a:t>
            </a:r>
            <a:endParaRPr/>
          </a:p>
        </p:txBody>
      </p:sp>
      <p:sp>
        <p:nvSpPr>
          <p:cNvPr id="126" name="Google Shape;126;p3"/>
          <p:cNvSpPr txBox="1"/>
          <p:nvPr>
            <p:ph idx="1" type="body"/>
          </p:nvPr>
        </p:nvSpPr>
        <p:spPr>
          <a:xfrm>
            <a:off x="457200" y="1775191"/>
            <a:ext cx="8229600" cy="4625609"/>
          </a:xfrm>
          <a:prstGeom prst="rect">
            <a:avLst/>
          </a:prstGeom>
          <a:noFill/>
          <a:ln>
            <a:noFill/>
          </a:ln>
        </p:spPr>
        <p:txBody>
          <a:bodyPr anchorCtr="0" anchor="t" bIns="45700" lIns="54850" spcFirstLastPara="1" rIns="91425" wrap="square" tIns="91425">
            <a:normAutofit fontScale="55000" lnSpcReduction="20000"/>
          </a:bodyPr>
          <a:lstStyle/>
          <a:p>
            <a:pPr indent="0" lvl="0" marL="0" rtl="0" algn="l">
              <a:spcBef>
                <a:spcPts val="0"/>
              </a:spcBef>
              <a:spcAft>
                <a:spcPts val="0"/>
              </a:spcAft>
              <a:buSzPct val="80000"/>
              <a:buNone/>
            </a:pPr>
            <a:r>
              <a:rPr lang="el-GR"/>
              <a:t>Το ερώτημα είναι πώς μπορούμε να προστατεύσουμε τα προσωπικά μας δεδομένα? Κάποια βασικά πράγματα που πρέπει να γνωρίζουμε προκειμένου να μπορούμε να προστατεύσουμε τους εαυτούς μας στο ίντερνετ…</a:t>
            </a:r>
            <a:endParaRPr/>
          </a:p>
          <a:p>
            <a:pPr indent="0" lvl="0" marL="0" rtl="0" algn="l">
              <a:spcBef>
                <a:spcPts val="0"/>
              </a:spcBef>
              <a:spcAft>
                <a:spcPts val="0"/>
              </a:spcAft>
              <a:buSzPct val="80000"/>
              <a:buNone/>
            </a:pPr>
            <a:r>
              <a:t/>
            </a:r>
            <a:endParaRPr/>
          </a:p>
          <a:p>
            <a:pPr indent="0" lvl="0" marL="0" rtl="0" algn="l">
              <a:spcBef>
                <a:spcPts val="0"/>
              </a:spcBef>
              <a:spcAft>
                <a:spcPts val="0"/>
              </a:spcAft>
              <a:buSzPct val="80000"/>
              <a:buNone/>
            </a:pPr>
            <a:r>
              <a:rPr lang="el-GR"/>
              <a:t> • Να αναζητούμε την πολιτική προστασίας δεδομένων σε κάθε ιστοσελίδα</a:t>
            </a:r>
            <a:endParaRPr/>
          </a:p>
          <a:p>
            <a:pPr indent="0" lvl="0" marL="0" rtl="0" algn="l">
              <a:spcBef>
                <a:spcPts val="0"/>
              </a:spcBef>
              <a:spcAft>
                <a:spcPts val="0"/>
              </a:spcAft>
              <a:buSzPct val="80000"/>
              <a:buNone/>
            </a:pPr>
            <a:r>
              <a:t/>
            </a:r>
            <a:endParaRPr/>
          </a:p>
          <a:p>
            <a:pPr indent="0" lvl="0" marL="0" rtl="0" algn="l">
              <a:spcBef>
                <a:spcPts val="0"/>
              </a:spcBef>
              <a:spcAft>
                <a:spcPts val="0"/>
              </a:spcAft>
              <a:buSzPct val="80000"/>
              <a:buNone/>
            </a:pPr>
            <a:r>
              <a:rPr lang="el-GR"/>
              <a:t> • Να διαβάζουμε προσεκτικά τους όρους</a:t>
            </a:r>
            <a:endParaRPr/>
          </a:p>
          <a:p>
            <a:pPr indent="0" lvl="0" marL="0" rtl="0" algn="l">
              <a:spcBef>
                <a:spcPts val="0"/>
              </a:spcBef>
              <a:spcAft>
                <a:spcPts val="0"/>
              </a:spcAft>
              <a:buSzPct val="80000"/>
              <a:buNone/>
            </a:pPr>
            <a:r>
              <a:t/>
            </a:r>
            <a:endParaRPr/>
          </a:p>
          <a:p>
            <a:pPr indent="0" lvl="0" marL="0" rtl="0" algn="l">
              <a:spcBef>
                <a:spcPts val="0"/>
              </a:spcBef>
              <a:spcAft>
                <a:spcPts val="0"/>
              </a:spcAft>
              <a:buSzPct val="80000"/>
              <a:buNone/>
            </a:pPr>
            <a:r>
              <a:rPr lang="el-GR"/>
              <a:t> • Να δίνουμε όσα στοιχεία είναι απαραίτητα για την πραγματοποίηση της συναλλαγής</a:t>
            </a:r>
            <a:endParaRPr/>
          </a:p>
          <a:p>
            <a:pPr indent="0" lvl="0" marL="0" rtl="0" algn="l">
              <a:spcBef>
                <a:spcPts val="0"/>
              </a:spcBef>
              <a:spcAft>
                <a:spcPts val="0"/>
              </a:spcAft>
              <a:buSzPct val="80000"/>
              <a:buNone/>
            </a:pPr>
            <a:r>
              <a:t/>
            </a:r>
            <a:endParaRPr/>
          </a:p>
          <a:p>
            <a:pPr indent="0" lvl="0" marL="0" rtl="0" algn="l">
              <a:spcBef>
                <a:spcPts val="0"/>
              </a:spcBef>
              <a:spcAft>
                <a:spcPts val="0"/>
              </a:spcAft>
              <a:buSzPct val="80000"/>
              <a:buNone/>
            </a:pPr>
            <a:r>
              <a:rPr lang="el-GR"/>
              <a:t> • Να μην παραχωρούμε προσωπικά δεδομένα εάν μας φανεί αναξιόπιστο ένα site</a:t>
            </a:r>
            <a:endParaRPr/>
          </a:p>
          <a:p>
            <a:pPr indent="0" lvl="0" marL="0" rtl="0" algn="l">
              <a:spcBef>
                <a:spcPts val="0"/>
              </a:spcBef>
              <a:spcAft>
                <a:spcPts val="0"/>
              </a:spcAft>
              <a:buSzPct val="80000"/>
              <a:buNone/>
            </a:pPr>
            <a:r>
              <a:t/>
            </a:r>
            <a:endParaRPr/>
          </a:p>
          <a:p>
            <a:pPr indent="0" lvl="0" marL="0" rtl="0" algn="l">
              <a:spcBef>
                <a:spcPts val="0"/>
              </a:spcBef>
              <a:spcAft>
                <a:spcPts val="0"/>
              </a:spcAft>
              <a:buSzPct val="80000"/>
              <a:buNone/>
            </a:pPr>
            <a:r>
              <a:rPr lang="el-GR"/>
              <a:t> • Να μη δίνουμε την ηλεκτρονική μας διεύθυνση επίσης οπουδήποτε μας τη ζητούν</a:t>
            </a:r>
            <a:endParaRPr/>
          </a:p>
          <a:p>
            <a:pPr indent="0" lvl="0" marL="0" rtl="0" algn="l">
              <a:spcBef>
                <a:spcPts val="0"/>
              </a:spcBef>
              <a:spcAft>
                <a:spcPts val="0"/>
              </a:spcAft>
              <a:buSzPct val="80000"/>
              <a:buNone/>
            </a:pPr>
            <a:r>
              <a:t/>
            </a:r>
            <a:endParaRPr/>
          </a:p>
          <a:p>
            <a:pPr indent="0" lvl="0" marL="0" rtl="0" algn="l">
              <a:spcBef>
                <a:spcPts val="0"/>
              </a:spcBef>
              <a:spcAft>
                <a:spcPts val="0"/>
              </a:spcAft>
              <a:buSzPct val="80000"/>
              <a:buNone/>
            </a:pPr>
            <a:r>
              <a:rPr lang="el-GR"/>
              <a:t> • Για οποιοδήποτε πρόβλημα, να απευθυνόμαστε στην Αρχή Προστασίας Δεδομένων Προσωπικού Χαρακτήρα (Α.Π.Δ.Π.Χ), που είναι η αρμόδια ανεξάρτητη Αρχή.</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sp>
        <p:nvSpPr>
          <p:cNvPr id="131" name="Google Shape;131;p4"/>
          <p:cNvSpPr txBox="1"/>
          <p:nvPr>
            <p:ph type="title"/>
          </p:nvPr>
        </p:nvSpPr>
        <p:spPr>
          <a:xfrm>
            <a:off x="428596" y="214290"/>
            <a:ext cx="8715404" cy="1252728"/>
          </a:xfrm>
          <a:prstGeom prst="rect">
            <a:avLst/>
          </a:prstGeom>
          <a:noFill/>
          <a:ln>
            <a:noFill/>
          </a:ln>
        </p:spPr>
        <p:txBody>
          <a:bodyPr anchorCtr="0" anchor="ctr" bIns="45700" lIns="91425" spcFirstLastPara="1" rIns="45700" wrap="square" tIns="45700">
            <a:noAutofit/>
          </a:bodyPr>
          <a:lstStyle/>
          <a:p>
            <a:pPr indent="0" lvl="0" marL="0" rtl="0" algn="l">
              <a:spcBef>
                <a:spcPts val="0"/>
              </a:spcBef>
              <a:spcAft>
                <a:spcPts val="0"/>
              </a:spcAft>
              <a:buClr>
                <a:srgbClr val="FFC700"/>
              </a:buClr>
              <a:buSzPts val="3600"/>
              <a:buFont typeface="Corbel"/>
              <a:buNone/>
            </a:pPr>
            <a:r>
              <a:rPr lang="el-GR" sz="3600"/>
              <a:t>ΤΙ ΕΊΝΑΙ Η ΑΡΧΗ ΠΡΟΣΤΑΣΙΑΣ ΔΕΔΟΜΕΝΩΝ ΠΡΟΣΩΠΙΚΟΥ ΧΑΡΑΚΤΗΡΑ</a:t>
            </a:r>
            <a:endParaRPr/>
          </a:p>
        </p:txBody>
      </p:sp>
      <p:sp>
        <p:nvSpPr>
          <p:cNvPr id="132" name="Google Shape;132;p4"/>
          <p:cNvSpPr txBox="1"/>
          <p:nvPr>
            <p:ph idx="1" type="body"/>
          </p:nvPr>
        </p:nvSpPr>
        <p:spPr>
          <a:xfrm>
            <a:off x="457200" y="1775191"/>
            <a:ext cx="8229600" cy="4625609"/>
          </a:xfrm>
          <a:prstGeom prst="rect">
            <a:avLst/>
          </a:prstGeom>
          <a:noFill/>
          <a:ln>
            <a:noFill/>
          </a:ln>
        </p:spPr>
        <p:txBody>
          <a:bodyPr anchorCtr="0" anchor="t" bIns="45700" lIns="54850" spcFirstLastPara="1" rIns="91425" wrap="square" tIns="91425">
            <a:normAutofit fontScale="92500" lnSpcReduction="20000"/>
          </a:bodyPr>
          <a:lstStyle/>
          <a:p>
            <a:pPr indent="0" lvl="0" marL="0" rtl="0" algn="ctr">
              <a:spcBef>
                <a:spcPts val="0"/>
              </a:spcBef>
              <a:spcAft>
                <a:spcPts val="0"/>
              </a:spcAft>
              <a:buSzPct val="80000"/>
              <a:buNone/>
            </a:pPr>
            <a:r>
              <a:rPr lang="el-GR"/>
              <a:t>Η προστασία των προσωπικών δεδομένων είναι θεμελιώδες, συνταγματικώς κατοχυρωμένο, δικαίωμα, το οποίο με τη ραγδαία εξέλιξη του ηλεκτρονικού εμπορίου, αντιμετωπίζει ολοένα και αυξανόμενους κινδύνους παραβίασης. Δε θα πρέπει να αγνοούμε την επικινδυνότητα που υπάρχει, όταν η στάση που διατηρούμε απέναντι στη διαφύλαξή του, είναι ελαστική. Η Αρχή Προστασίας Δεδομένων Προσωπικού Χαρακτήρα (Α.Π.Δ.Π.Χ), που είναι η αρμόδια ανεξάρτητη Αρχή</a:t>
            </a:r>
            <a:endParaRPr/>
          </a:p>
        </p:txBody>
      </p:sp>
      <p:pic>
        <p:nvPicPr>
          <p:cNvPr descr="proswpika_dedomena.png" id="133" name="Google Shape;133;p4"/>
          <p:cNvPicPr preferRelativeResize="0"/>
          <p:nvPr/>
        </p:nvPicPr>
        <p:blipFill rotWithShape="1">
          <a:blip r:embed="rId3">
            <a:alphaModFix/>
          </a:blip>
          <a:srcRect b="0" l="0" r="0" t="0"/>
          <a:stretch/>
        </p:blipFill>
        <p:spPr>
          <a:xfrm>
            <a:off x="6715140" y="5566941"/>
            <a:ext cx="2163090" cy="129105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id="138" name="Google Shape;138;p5"/>
          <p:cNvSpPr txBox="1"/>
          <p:nvPr>
            <p:ph type="title"/>
          </p:nvPr>
        </p:nvSpPr>
        <p:spPr>
          <a:xfrm>
            <a:off x="457200" y="155448"/>
            <a:ext cx="8229600" cy="1252728"/>
          </a:xfrm>
          <a:prstGeom prst="rect">
            <a:avLst/>
          </a:prstGeom>
          <a:noFill/>
          <a:ln>
            <a:noFill/>
          </a:ln>
        </p:spPr>
        <p:txBody>
          <a:bodyPr anchorCtr="0" anchor="ctr" bIns="45700" lIns="91425" spcFirstLastPara="1" rIns="45700" wrap="square" tIns="45700">
            <a:normAutofit fontScale="90000"/>
          </a:bodyPr>
          <a:lstStyle/>
          <a:p>
            <a:pPr indent="0" lvl="0" marL="0" rtl="0" algn="l">
              <a:spcBef>
                <a:spcPts val="0"/>
              </a:spcBef>
              <a:spcAft>
                <a:spcPts val="0"/>
              </a:spcAft>
              <a:buClr>
                <a:srgbClr val="FFC700"/>
              </a:buClr>
              <a:buSzPct val="100000"/>
              <a:buFont typeface="Corbel"/>
              <a:buNone/>
            </a:pPr>
            <a:r>
              <a:rPr lang="el-GR"/>
              <a:t>Τι μπορεί να συμβεί στα δεδομένα μας;</a:t>
            </a:r>
            <a:endParaRPr/>
          </a:p>
        </p:txBody>
      </p:sp>
      <p:sp>
        <p:nvSpPr>
          <p:cNvPr id="139" name="Google Shape;139;p5"/>
          <p:cNvSpPr txBox="1"/>
          <p:nvPr>
            <p:ph idx="1" type="body"/>
          </p:nvPr>
        </p:nvSpPr>
        <p:spPr>
          <a:xfrm>
            <a:off x="457200" y="1775191"/>
            <a:ext cx="8229600" cy="4625609"/>
          </a:xfrm>
          <a:prstGeom prst="rect">
            <a:avLst/>
          </a:prstGeom>
          <a:noFill/>
          <a:ln>
            <a:noFill/>
          </a:ln>
        </p:spPr>
        <p:txBody>
          <a:bodyPr anchorCtr="0" anchor="t" bIns="45700" lIns="54850" spcFirstLastPara="1" rIns="91425" wrap="square" tIns="91425">
            <a:normAutofit/>
          </a:bodyPr>
          <a:lstStyle/>
          <a:p>
            <a:pPr indent="-320040" lvl="0" marL="438912" rtl="0" algn="l">
              <a:spcBef>
                <a:spcPts val="0"/>
              </a:spcBef>
              <a:spcAft>
                <a:spcPts val="0"/>
              </a:spcAft>
              <a:buSzPts val="2560"/>
              <a:buChar char="◼"/>
            </a:pPr>
            <a:r>
              <a:rPr lang="el-GR"/>
              <a:t>Κάθε φορά που σερφάρουμε στο Διαδίκτυο αφήνουμε πίσω κομμάτια (bits) πληροφοριών. </a:t>
            </a:r>
            <a:endParaRPr/>
          </a:p>
          <a:p>
            <a:pPr indent="-320040" lvl="0" marL="438912" rtl="0" algn="l">
              <a:spcBef>
                <a:spcPts val="0"/>
              </a:spcBef>
              <a:spcAft>
                <a:spcPts val="0"/>
              </a:spcAft>
              <a:buSzPts val="2560"/>
              <a:buChar char="◼"/>
            </a:pPr>
            <a:r>
              <a:rPr lang="el-GR"/>
              <a:t>Δημοσιεύουμε κάποια από αυτά τα δεδομένα με τη θέλησή μας - όπως στο Facebook. </a:t>
            </a:r>
            <a:endParaRPr/>
          </a:p>
          <a:p>
            <a:pPr indent="-320040" lvl="0" marL="438912" rtl="0" algn="l">
              <a:spcBef>
                <a:spcPts val="0"/>
              </a:spcBef>
              <a:spcAft>
                <a:spcPts val="0"/>
              </a:spcAft>
              <a:buSzPts val="2560"/>
              <a:buChar char="◼"/>
            </a:pPr>
            <a:r>
              <a:rPr lang="el-GR"/>
              <a:t>Κάποιες φορές δεν γνωρίζουμε ότι δεδομένα για εμάς συλλέγονται και χρησιμοποιούνται για άλλους λόγους.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 name="Shape 143"/>
        <p:cNvGrpSpPr/>
        <p:nvPr/>
      </p:nvGrpSpPr>
      <p:grpSpPr>
        <a:xfrm>
          <a:off x="0" y="0"/>
          <a:ext cx="0" cy="0"/>
          <a:chOff x="0" y="0"/>
          <a:chExt cx="0" cy="0"/>
        </a:xfrm>
      </p:grpSpPr>
      <p:sp>
        <p:nvSpPr>
          <p:cNvPr id="144" name="Google Shape;144;p6"/>
          <p:cNvSpPr txBox="1"/>
          <p:nvPr>
            <p:ph type="title"/>
          </p:nvPr>
        </p:nvSpPr>
        <p:spPr>
          <a:xfrm>
            <a:off x="457200" y="155448"/>
            <a:ext cx="8229600" cy="1252728"/>
          </a:xfrm>
          <a:prstGeom prst="rect">
            <a:avLst/>
          </a:prstGeom>
          <a:noFill/>
          <a:ln>
            <a:noFill/>
          </a:ln>
        </p:spPr>
        <p:txBody>
          <a:bodyPr anchorCtr="0" anchor="ctr" bIns="45700" lIns="91425" spcFirstLastPara="1" rIns="45700" wrap="square" tIns="45700">
            <a:noAutofit/>
          </a:bodyPr>
          <a:lstStyle/>
          <a:p>
            <a:pPr indent="0" lvl="0" marL="0" rtl="0" algn="l">
              <a:spcBef>
                <a:spcPts val="0"/>
              </a:spcBef>
              <a:spcAft>
                <a:spcPts val="0"/>
              </a:spcAft>
              <a:buClr>
                <a:srgbClr val="FFC700"/>
              </a:buClr>
              <a:buSzPts val="4050"/>
              <a:buFont typeface="Corbel"/>
              <a:buNone/>
            </a:pPr>
            <a:r>
              <a:rPr lang="el-GR" sz="3550"/>
              <a:t>Προστασία των δεδομένων προσωπικού χαρακτήρα: Τι κάνει η χώρα μας;</a:t>
            </a:r>
            <a:endParaRPr sz="3550"/>
          </a:p>
        </p:txBody>
      </p:sp>
      <p:sp>
        <p:nvSpPr>
          <p:cNvPr id="145" name="Google Shape;145;p6"/>
          <p:cNvSpPr txBox="1"/>
          <p:nvPr>
            <p:ph idx="1" type="body"/>
          </p:nvPr>
        </p:nvSpPr>
        <p:spPr>
          <a:xfrm>
            <a:off x="457200" y="1775191"/>
            <a:ext cx="8229600" cy="4625609"/>
          </a:xfrm>
          <a:prstGeom prst="rect">
            <a:avLst/>
          </a:prstGeom>
          <a:noFill/>
          <a:ln>
            <a:noFill/>
          </a:ln>
        </p:spPr>
        <p:txBody>
          <a:bodyPr anchorCtr="0" anchor="t" bIns="45700" lIns="54850" spcFirstLastPara="1" rIns="91425" wrap="square" tIns="91425">
            <a:normAutofit/>
          </a:bodyPr>
          <a:lstStyle/>
          <a:p>
            <a:pPr indent="-320040" lvl="0" marL="438912" rtl="0" algn="l">
              <a:spcBef>
                <a:spcPts val="0"/>
              </a:spcBef>
              <a:spcAft>
                <a:spcPts val="0"/>
              </a:spcAft>
              <a:buSzPts val="2560"/>
              <a:buChar char="◼"/>
            </a:pPr>
            <a:r>
              <a:rPr lang="el-GR"/>
              <a:t>Ορισμένες χώρες λαμβάνουν το θέμα της προστασίας των προσωπικών δεδομένων πολύ σοβαρά. Άλλες δεν έχουν ακόμη θέσει αυστηρές διασφαλίσεις. </a:t>
            </a:r>
            <a:endParaRPr/>
          </a:p>
          <a:p>
            <a:pPr indent="-320040" lvl="0" marL="438912" rtl="0" algn="l">
              <a:spcBef>
                <a:spcPts val="0"/>
              </a:spcBef>
              <a:spcAft>
                <a:spcPts val="0"/>
              </a:spcAft>
              <a:buSzPts val="2560"/>
              <a:buChar char="◼"/>
            </a:pPr>
            <a:r>
              <a:rPr lang="el-GR"/>
              <a:t>Δεν μπορούμε να υποθέσουμε ότι η κυβέρνησή σου έχει λάβει όλα τα μέτρα για την προστασία της ιδιωτικής μας ζωής στο Διαδίκτυο. Το κάθε άτομο έχει την τελική ευθύνη.</a:t>
            </a:r>
            <a:endParaRPr/>
          </a:p>
        </p:txBody>
      </p:sp>
      <p:pic>
        <p:nvPicPr>
          <p:cNvPr descr="2012-03-16_003352.jpg" id="146" name="Google Shape;146;p6"/>
          <p:cNvPicPr preferRelativeResize="0"/>
          <p:nvPr/>
        </p:nvPicPr>
        <p:blipFill rotWithShape="1">
          <a:blip r:embed="rId3">
            <a:alphaModFix/>
          </a:blip>
          <a:srcRect b="0" l="0" r="0" t="0"/>
          <a:stretch/>
        </p:blipFill>
        <p:spPr>
          <a:xfrm>
            <a:off x="4572000" y="4323666"/>
            <a:ext cx="3498726" cy="2534334"/>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sp>
        <p:nvSpPr>
          <p:cNvPr id="151" name="Google Shape;151;p7"/>
          <p:cNvSpPr txBox="1"/>
          <p:nvPr>
            <p:ph type="title"/>
          </p:nvPr>
        </p:nvSpPr>
        <p:spPr>
          <a:xfrm>
            <a:off x="457200" y="155448"/>
            <a:ext cx="8229600" cy="1252728"/>
          </a:xfrm>
          <a:prstGeom prst="rect">
            <a:avLst/>
          </a:prstGeom>
          <a:noFill/>
          <a:ln>
            <a:noFill/>
          </a:ln>
        </p:spPr>
        <p:txBody>
          <a:bodyPr anchorCtr="0" anchor="ctr" bIns="45700" lIns="91425" spcFirstLastPara="1" rIns="45700" wrap="square" tIns="45700">
            <a:normAutofit fontScale="90000"/>
          </a:bodyPr>
          <a:lstStyle/>
          <a:p>
            <a:pPr indent="0" lvl="0" marL="0" rtl="0" algn="l">
              <a:spcBef>
                <a:spcPts val="0"/>
              </a:spcBef>
              <a:spcAft>
                <a:spcPts val="0"/>
              </a:spcAft>
              <a:buClr>
                <a:srgbClr val="FFC700"/>
              </a:buClr>
              <a:buSzPct val="100000"/>
              <a:buFont typeface="Corbel"/>
              <a:buNone/>
            </a:pPr>
            <a:r>
              <a:rPr lang="el-GR"/>
              <a:t>Πάρε τον έλεγχο - Άφησε το σημάδι σου</a:t>
            </a:r>
            <a:endParaRPr/>
          </a:p>
        </p:txBody>
      </p:sp>
      <p:sp>
        <p:nvSpPr>
          <p:cNvPr id="152" name="Google Shape;152;p7"/>
          <p:cNvSpPr txBox="1"/>
          <p:nvPr>
            <p:ph idx="1" type="body"/>
          </p:nvPr>
        </p:nvSpPr>
        <p:spPr>
          <a:xfrm>
            <a:off x="457200" y="1775191"/>
            <a:ext cx="8229600" cy="4625609"/>
          </a:xfrm>
          <a:prstGeom prst="rect">
            <a:avLst/>
          </a:prstGeom>
          <a:noFill/>
          <a:ln>
            <a:noFill/>
          </a:ln>
        </p:spPr>
        <p:txBody>
          <a:bodyPr anchorCtr="0" anchor="t" bIns="45700" lIns="54850" spcFirstLastPara="1" rIns="91425" wrap="square" tIns="91425">
            <a:normAutofit fontScale="92500" lnSpcReduction="20000"/>
          </a:bodyPr>
          <a:lstStyle/>
          <a:p>
            <a:pPr indent="-320040" lvl="0" marL="438912" rtl="0" algn="l">
              <a:spcBef>
                <a:spcPts val="0"/>
              </a:spcBef>
              <a:spcAft>
                <a:spcPts val="0"/>
              </a:spcAft>
              <a:buSzPct val="80000"/>
              <a:buChar char="◼"/>
            </a:pPr>
            <a:r>
              <a:rPr lang="el-GR"/>
              <a:t>Αφού πρόκειται να είμαστε μέρος του διαδικτυακού κόσμου θα θέλαμε να έχουμε επίγνωση του πώς το κάνουμε. </a:t>
            </a:r>
            <a:endParaRPr/>
          </a:p>
          <a:p>
            <a:pPr indent="-320040" lvl="0" marL="438912" rtl="0" algn="l">
              <a:spcBef>
                <a:spcPts val="0"/>
              </a:spcBef>
              <a:spcAft>
                <a:spcPts val="0"/>
              </a:spcAft>
              <a:buSzPct val="80000"/>
              <a:buChar char="◼"/>
            </a:pPr>
            <a:r>
              <a:rPr lang="el-GR"/>
              <a:t> Πρέπει μα σκεφτούμε το Διαδίκτυο ως μια ευκαιρία. </a:t>
            </a:r>
            <a:endParaRPr/>
          </a:p>
          <a:p>
            <a:pPr indent="-320040" lvl="0" marL="438912" rtl="0" algn="l">
              <a:spcBef>
                <a:spcPts val="0"/>
              </a:spcBef>
              <a:spcAft>
                <a:spcPts val="0"/>
              </a:spcAft>
              <a:buSzPct val="80000"/>
              <a:buChar char="◼"/>
            </a:pPr>
            <a:r>
              <a:rPr lang="el-GR"/>
              <a:t> Να εστιάσουμε στο πώς τα δεδομένα μας παρουσιάζονται στο Διαδίκτυο. </a:t>
            </a:r>
            <a:endParaRPr/>
          </a:p>
          <a:p>
            <a:pPr indent="-320040" lvl="0" marL="438912" rtl="0" algn="l">
              <a:spcBef>
                <a:spcPts val="0"/>
              </a:spcBef>
              <a:spcAft>
                <a:spcPts val="0"/>
              </a:spcAft>
              <a:buSzPct val="80000"/>
              <a:buChar char="◼"/>
            </a:pPr>
            <a:r>
              <a:rPr lang="el-GR"/>
              <a:t> Να αφήσουμε καλά ίχνη κατά το πέρασμα των χρόνων. </a:t>
            </a:r>
            <a:endParaRPr/>
          </a:p>
          <a:p>
            <a:pPr indent="-320040" lvl="0" marL="438912" rtl="0" algn="l">
              <a:spcBef>
                <a:spcPts val="0"/>
              </a:spcBef>
              <a:spcAft>
                <a:spcPts val="0"/>
              </a:spcAft>
              <a:buSzPct val="80000"/>
              <a:buChar char="◼"/>
            </a:pPr>
            <a:r>
              <a:rPr lang="el-GR"/>
              <a:t>Να αναλάβουμε την ευθύνη για τον εαυτό μας και για τους άλλους.</a:t>
            </a:r>
            <a:endParaRPr/>
          </a:p>
        </p:txBody>
      </p:sp>
      <p:pic>
        <p:nvPicPr>
          <p:cNvPr descr="786a5f3e6356a6ee1f801b24201ed044_XL.jpg" id="153" name="Google Shape;153;p7"/>
          <p:cNvPicPr preferRelativeResize="0"/>
          <p:nvPr/>
        </p:nvPicPr>
        <p:blipFill rotWithShape="1">
          <a:blip r:embed="rId3">
            <a:alphaModFix/>
          </a:blip>
          <a:srcRect b="0" l="0" r="0" t="0"/>
          <a:stretch/>
        </p:blipFill>
        <p:spPr>
          <a:xfrm>
            <a:off x="6715140" y="714356"/>
            <a:ext cx="2270026" cy="1135013"/>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id="158" name="Google Shape;158;p8"/>
          <p:cNvSpPr txBox="1"/>
          <p:nvPr>
            <p:ph type="title"/>
          </p:nvPr>
        </p:nvSpPr>
        <p:spPr>
          <a:xfrm>
            <a:off x="457200" y="274638"/>
            <a:ext cx="7467600" cy="1082660"/>
          </a:xfrm>
          <a:prstGeom prst="rect">
            <a:avLst/>
          </a:prstGeom>
          <a:noFill/>
          <a:ln>
            <a:noFill/>
          </a:ln>
        </p:spPr>
        <p:txBody>
          <a:bodyPr anchorCtr="0" anchor="ctr" bIns="45700" lIns="91425" spcFirstLastPara="1" rIns="45700" wrap="square" tIns="45700">
            <a:normAutofit/>
          </a:bodyPr>
          <a:lstStyle/>
          <a:p>
            <a:pPr indent="0" lvl="0" marL="0" rtl="0" algn="ctr">
              <a:spcBef>
                <a:spcPts val="0"/>
              </a:spcBef>
              <a:spcAft>
                <a:spcPts val="0"/>
              </a:spcAft>
              <a:buClr>
                <a:srgbClr val="FFE2A6"/>
              </a:buClr>
              <a:buSzPts val="4500"/>
              <a:buFont typeface="Corbel"/>
              <a:buNone/>
            </a:pPr>
            <a:r>
              <a:rPr b="1" lang="el-GR" cap="none">
                <a:solidFill>
                  <a:srgbClr val="FFE2A6"/>
                </a:solidFill>
              </a:rPr>
              <a:t>ΣΑΣ ΕΥΧΑΡΙΣΤΟΥΜΕ ΠΟΛΎ!</a:t>
            </a:r>
            <a:endParaRPr/>
          </a:p>
        </p:txBody>
      </p:sp>
      <p:sp>
        <p:nvSpPr>
          <p:cNvPr id="159" name="Google Shape;159;p8"/>
          <p:cNvSpPr txBox="1"/>
          <p:nvPr>
            <p:ph idx="1" type="body"/>
          </p:nvPr>
        </p:nvSpPr>
        <p:spPr>
          <a:xfrm>
            <a:off x="1115616" y="4581128"/>
            <a:ext cx="6809184" cy="1892824"/>
          </a:xfrm>
          <a:prstGeom prst="rect">
            <a:avLst/>
          </a:prstGeom>
          <a:noFill/>
          <a:ln>
            <a:noFill/>
          </a:ln>
        </p:spPr>
        <p:txBody>
          <a:bodyPr anchorCtr="0" anchor="t" bIns="45700" lIns="54850" spcFirstLastPara="1" rIns="91425" wrap="square" tIns="91425">
            <a:normAutofit/>
          </a:bodyPr>
          <a:lstStyle/>
          <a:p>
            <a:pPr indent="0" lvl="0" marL="0" rtl="0" algn="l">
              <a:spcBef>
                <a:spcPts val="0"/>
              </a:spcBef>
              <a:spcAft>
                <a:spcPts val="0"/>
              </a:spcAft>
              <a:buSzPts val="1280"/>
              <a:buNone/>
            </a:pPr>
            <a:r>
              <a:rPr lang="el-GR" sz="1600"/>
              <a:t>Πηγές:</a:t>
            </a:r>
            <a:endParaRPr/>
          </a:p>
          <a:p>
            <a:pPr indent="0" lvl="0" marL="0" rtl="0" algn="l">
              <a:spcBef>
                <a:spcPts val="0"/>
              </a:spcBef>
              <a:spcAft>
                <a:spcPts val="0"/>
              </a:spcAft>
              <a:buSzPts val="1280"/>
              <a:buNone/>
            </a:pPr>
            <a:r>
              <a:rPr lang="el-GR" sz="1600" u="sng">
                <a:solidFill>
                  <a:schemeClr val="hlink"/>
                </a:solidFill>
                <a:hlinkClick r:id="rId3"/>
              </a:rPr>
              <a:t>www.enikonomia.gr</a:t>
            </a:r>
            <a:endParaRPr sz="1600"/>
          </a:p>
          <a:p>
            <a:pPr indent="0" lvl="0" marL="0" rtl="0" algn="l">
              <a:spcBef>
                <a:spcPts val="0"/>
              </a:spcBef>
              <a:spcAft>
                <a:spcPts val="0"/>
              </a:spcAft>
              <a:buSzPts val="1280"/>
              <a:buNone/>
            </a:pPr>
            <a:r>
              <a:rPr lang="el-GR" sz="1600" u="sng">
                <a:solidFill>
                  <a:schemeClr val="hlink"/>
                </a:solidFill>
                <a:hlinkClick r:id="rId4"/>
              </a:rPr>
              <a:t>www.dpa.gr</a:t>
            </a:r>
            <a:endParaRPr sz="1600"/>
          </a:p>
          <a:p>
            <a:pPr indent="0" lvl="0" marL="0" rtl="0" algn="l">
              <a:spcBef>
                <a:spcPts val="0"/>
              </a:spcBef>
              <a:spcAft>
                <a:spcPts val="0"/>
              </a:spcAft>
              <a:buSzPts val="1280"/>
              <a:buNone/>
            </a:pPr>
            <a:r>
              <a:rPr lang="el-GR" sz="1600" u="sng">
                <a:solidFill>
                  <a:schemeClr val="hlink"/>
                </a:solidFill>
                <a:hlinkClick r:id="rId5"/>
              </a:rPr>
              <a:t>http://dide.sam.sch.gr/keplinet/images/article-other/Control_Identity_Prez_Greek.pdf</a:t>
            </a:r>
            <a:r>
              <a:rPr lang="el-GR" sz="1600"/>
              <a:t> </a:t>
            </a:r>
            <a:endParaRPr sz="1600"/>
          </a:p>
          <a:p>
            <a:pPr indent="0" lvl="0" marL="0" rtl="0" algn="l">
              <a:spcBef>
                <a:spcPts val="0"/>
              </a:spcBef>
              <a:spcAft>
                <a:spcPts val="0"/>
              </a:spcAft>
              <a:buSzPts val="1280"/>
              <a:buNone/>
            </a:pPr>
            <a:r>
              <a:t/>
            </a:r>
            <a:endParaRPr sz="1600"/>
          </a:p>
        </p:txBody>
      </p:sp>
    </p:spTree>
  </p:cSld>
  <p:clrMapOvr>
    <a:masterClrMapping/>
  </p:clrMapOvr>
</p:sld>
</file>

<file path=ppt/theme/theme1.xml><?xml version="1.0" encoding="utf-8"?>
<a:theme xmlns:a="http://schemas.openxmlformats.org/drawingml/2006/main" xmlns:r="http://schemas.openxmlformats.org/officeDocument/2006/relationships" name="Λειτουργική μονάδα">
  <a:themeElements>
    <a:clrScheme name="Λειτουργική μονάδα">
      <a:dk1>
        <a:srgbClr val="000000"/>
      </a:dk1>
      <a:lt1>
        <a:srgbClr val="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Λειτουργική μονάδα">
  <a:themeElements>
    <a:clrScheme name="Λειτουργική μονάδα">
      <a:dk1>
        <a:srgbClr val="000000"/>
      </a:dk1>
      <a:lt1>
        <a:srgbClr val="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2021-01-11T22:11:20Z</dcterms:created>
  <dc:creator>Χρήστης των Windows</dc:creator>
</cp:coreProperties>
</file>