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4" r:id="rId1"/>
  </p:sldMasterIdLst>
  <p:sldIdLst>
    <p:sldId id="256" r:id="rId2"/>
    <p:sldId id="258" r:id="rId3"/>
    <p:sldId id="257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lvl1pPr marL="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1pPr>
    <a:lvl2pPr marL="4572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2pPr>
    <a:lvl3pPr marL="9144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3pPr>
    <a:lvl4pPr marL="13716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4pPr>
    <a:lvl5pPr marL="18288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5pPr>
    <a:lvl6pPr marL="22860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6pPr>
    <a:lvl7pPr marL="27432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7pPr>
    <a:lvl8pPr marL="32004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8pPr>
    <a:lvl9pPr marL="36576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charset="0"/>
        <a:cs typeface="Times New Roman" pitchFamily="1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  <p:ext uri="smNativeData">
      <pr:smAppRevision xmlns="" xmlns:p14="http://schemas.microsoft.com/office/powerpoint/2010/main" xmlns:pr="smNativeData" dt="1610987044" val="980" revOS="4"/>
      <pr:smFileRevision xmlns="" xmlns:p14="http://schemas.microsoft.com/office/powerpoint/2010/main" xmlns:pr="smNativeData" dt="1610987044" val="101"/>
      <pr:guideOptions xmlns="" xmlns:p14="http://schemas.microsoft.com/office/powerpoint/2010/main" xmlns:pr="smNativeData" dt="1610987044" snapToGrid="1" snapToBorders="1" snapToGuide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Objects="1" showGuides="1">
      <p:cViewPr>
        <p:scale>
          <a:sx n="81" d="100"/>
          <a:sy n="81" d="100"/>
        </p:scale>
        <p:origin x="792" y="2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>
    <p:bg>
      <p:bgPr>
        <a:blipFill>
          <a:blip r:embed="rId3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Placehold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qBAAAPg0AABc0AACiFQAAEAAAACYAAAAIAAAAffD///////8="/>
              </a:ext>
            </a:extLst>
          </p:cNvSpPr>
          <p:nvPr>
            <p:ph type="ctrTitle"/>
          </p:nvPr>
        </p:nvSpPr>
        <p:spPr>
          <a:xfrm>
            <a:off x="717550" y="2152650"/>
            <a:ext cx="7750175" cy="1363980"/>
          </a:xfrm>
          <a:noFill/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>
            <a:lvl1pPr marL="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4400" b="0" i="0" u="none" strike="noStrike" kern="1" spc="0" baseline="0">
                <a:solidFill>
                  <a:schemeClr val="tx2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</a:lstStyle>
          <a:p>
            <a:pPr>
              <a:defRPr b="0">
                <a:effectLst/>
              </a:defRPr>
            </a:pPr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SubtitlePlacehold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CAcAAAYFQAAAAAAAAJAAAABAAAAAM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kCAAA1xcAAK0vAADgIgAAEAAAACYAAAAIAAAAffD///////8="/>
              </a:ext>
            </a:extLst>
          </p:cNvSpPr>
          <p:nvPr>
            <p:ph type="subTitle" idx="1"/>
          </p:nvPr>
        </p:nvSpPr>
        <p:spPr>
          <a:xfrm>
            <a:off x="1363980" y="3875405"/>
            <a:ext cx="6386195" cy="1793875"/>
          </a:xfrm>
          <a:noFill/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marL="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38100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8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 marL="76200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4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 marL="114300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 marL="1524000" marR="0" indent="0" algn="ctr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>
              <a:defRPr>
                <a:effectLst/>
              </a:defRPr>
            </a:pPr>
            <a:r>
              <a:t>Κάντε κλικ για επεξεργασία του στυλ υποδείγματος υπότιτλου</a:t>
            </a:r>
          </a:p>
        </p:txBody>
      </p:sp>
      <p:sp>
        <p:nvSpPr>
          <p:cNvPr id="4" name="DateTime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fHD///////8="/>
              </a:ext>
            </a:extLst>
          </p:cNvSpPr>
          <p:nvPr>
            <p:ph type="dt" idx="2"/>
          </p:nvPr>
        </p:nvSpPr>
        <p:spPr>
          <a:noFill/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fld id="{309D3001-4FDD-C8C6-9325-B9937E6B65EC}" type="datetime1">
              <a:rPr/>
              <a:pPr/>
              <a:t>21/1/2021</a:t>
            </a:fld>
            <a:endParaRPr/>
          </a:p>
        </p:txBody>
      </p:sp>
      <p:sp>
        <p:nvSpPr>
          <p:cNvPr id="5" name="Foot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I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fHD///////8="/>
              </a:ext>
            </a:extLst>
          </p:cNvSpPr>
          <p:nvPr>
            <p:ph type="ftr" idx="3"/>
          </p:nvPr>
        </p:nvSpPr>
        <p:spPr>
          <a:noFill/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6" name="SlideNumb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fHD///////8="/>
              </a:ext>
            </a:extLst>
          </p:cNvSpPr>
          <p:nvPr>
            <p:ph type="sldNum" idx="4"/>
          </p:nvPr>
        </p:nvSpPr>
        <p:spPr>
          <a:noFill/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fld id="{309D436C-22DD-C8B5-9325-D4E00D6B6581}" type="slidenum">
              <a:rPr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Q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tQkAAGk1AACFJQAAEAAAACYAAAAIAAAAAoAAAAAAAAA="/>
              </a:ext>
            </a:extLst>
          </p:cNvSpPr>
          <p:nvPr>
            <p:ph idx="1"/>
          </p:nvPr>
        </p:nvSpPr>
        <p:spPr/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κειμένου</a:t>
            </a:r>
          </a:p>
          <a:p>
            <a:pPr lvl="1"/>
            <a:r>
              <a:t>Δεύτερο επίπεδο</a:t>
            </a:r>
          </a:p>
          <a:p>
            <a:pPr lvl="2"/>
            <a:r>
              <a:t>Τρίτο επίπεδο</a:t>
            </a:r>
          </a:p>
          <a:p>
            <a:pPr lvl="3"/>
            <a:r>
              <a:t>Τέταρτο επίπεδο</a:t>
            </a:r>
          </a:p>
          <a:p>
            <a:pPr lvl="4"/>
            <a:r>
              <a:t>Πέμπτο επίπεδο</a:t>
            </a:r>
          </a:p>
        </p:txBody>
      </p:sp>
      <p:sp>
        <p:nvSpPr>
          <p:cNvPr id="4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3B55-1BDD-C8CD-9325-ED98756B65B8}" type="datetime1">
              <a:rPr/>
              <a:pPr/>
              <a:t>21/1/2021</a:t>
            </a:fld>
            <a:endParaRPr/>
          </a:p>
        </p:txBody>
      </p:sp>
      <p:sp>
        <p:nvSpPr>
          <p:cNvPr id="5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49E5-ABDD-C8BF-9325-5DEA076B6508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CAAAAAQ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DIKAAAsAEAAHA1AACwJQAAAAAAACYAAAAIAAAAgwAAAAAAAAA="/>
              </a:ext>
            </a:extLst>
          </p:cNvSpPr>
          <p:nvPr>
            <p:ph type="title"/>
          </p:nvPr>
        </p:nvSpPr>
        <p:spPr>
          <a:xfrm>
            <a:off x="6629400" y="274320"/>
            <a:ext cx="2057400" cy="5852160"/>
          </a:xfrm>
        </p:spPr>
        <p:txBody>
          <a:bodyPr vert="vert" wrap="square" numCol="1" spcCol="215900" anchor="b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Q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DQAgAAsAEAANgnAACwJQAAAAAAACYAAAAIAAAAA4AAAAAAAAA="/>
              </a:ext>
            </a:extLst>
          </p:cNvSpPr>
          <p:nvPr>
            <p:ph idx="1"/>
          </p:nvPr>
        </p:nvSpPr>
        <p:spPr>
          <a:xfrm>
            <a:off x="457200" y="274320"/>
            <a:ext cx="6019800" cy="5852160"/>
          </a:xfrm>
        </p:spPr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κειμένου</a:t>
            </a:r>
          </a:p>
          <a:p>
            <a:pPr lvl="1"/>
            <a:r>
              <a:t>Δεύτερο επίπεδο</a:t>
            </a:r>
          </a:p>
          <a:p>
            <a:pPr lvl="2"/>
            <a:r>
              <a:t>Τρίτο επίπεδο</a:t>
            </a:r>
          </a:p>
          <a:p>
            <a:pPr lvl="3"/>
            <a:r>
              <a:t>Τέταρτο επίπεδο</a:t>
            </a:r>
          </a:p>
          <a:p>
            <a:pPr lvl="4"/>
            <a:r>
              <a:t>Πέμπτο επίπεδο</a:t>
            </a:r>
          </a:p>
        </p:txBody>
      </p:sp>
      <p:sp>
        <p:nvSpPr>
          <p:cNvPr id="4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23EC-A2DD-C8D5-9325-54806D6B6501}" type="datetime1">
              <a:rPr/>
              <a:pPr/>
              <a:t>21/1/2021</a:t>
            </a:fld>
            <a:endParaRPr/>
          </a:p>
        </p:txBody>
      </p:sp>
      <p:sp>
        <p:nvSpPr>
          <p:cNvPr id="5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22D2-9CDD-C8D4-9325-6A816C6B653F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E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tQkAAGk1AACFJQAAEAAAACYAAAAIAAAAAIAAAAAAAAA="/>
              </a:ext>
            </a:extLst>
          </p:cNvSpPr>
          <p:nvPr>
            <p:ph idx="1"/>
          </p:nvPr>
        </p:nvSpPr>
        <p:spPr/>
        <p:txBody>
          <a:bodyPr/>
          <a:lstStyle/>
          <a:p>
            <a:r>
              <a:t>Κάντε κλικ για επεξεργασία του στυλ υποδείγματος κειμένου</a:t>
            </a:r>
          </a:p>
          <a:p>
            <a:pPr lvl="1"/>
            <a:r>
              <a:t>Δεύτερο επίπεδο</a:t>
            </a:r>
          </a:p>
          <a:p>
            <a:pPr lvl="2"/>
            <a:r>
              <a:t>Τρίτο επίπεδο</a:t>
            </a:r>
          </a:p>
          <a:p>
            <a:pPr lvl="3"/>
            <a:r>
              <a:t>Τέταρτο επίπεδο</a:t>
            </a:r>
          </a:p>
          <a:p>
            <a:pPr lvl="4"/>
            <a:r>
              <a:t>Πέμπτο επίπεδο</a:t>
            </a:r>
          </a:p>
        </p:txBody>
      </p:sp>
      <p:sp>
        <p:nvSpPr>
          <p:cNvPr id="4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5B13-5DDD-C8AD-9325-ABF8156B65FE}" type="datetime1">
              <a:rPr/>
              <a:pPr/>
              <a:t>21/1/2021</a:t>
            </a:fld>
            <a:endParaRPr/>
          </a:p>
        </p:txBody>
      </p:sp>
      <p:sp>
        <p:nvSpPr>
          <p:cNvPr id="5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MtTX9Q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7D4F-01DD-C88B-9325-F7DE336B65A2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yBAAAHBsAAEI0AAB9IwAAAAAAACYAAAAIAAAAgQAAAAAAAAA="/>
              </a:ext>
            </a:extLst>
          </p:cNvSpPr>
          <p:nvPr>
            <p:ph type="title"/>
          </p:nvPr>
        </p:nvSpPr>
        <p:spPr>
          <a:xfrm>
            <a:off x="722630" y="4406900"/>
            <a:ext cx="7772400" cy="1362075"/>
          </a:xfr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C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yBAAA4REAAEI0AAAcGwAAAAAAACYAAAAIAAAAgQAAAAAAAAA="/>
              </a:ext>
            </a:extLst>
          </p:cNvSpPr>
          <p:nvPr>
            <p:ph idx="1"/>
          </p:nvPr>
        </p:nvSpPr>
        <p:spPr>
          <a:xfrm>
            <a:off x="722630" y="2906395"/>
            <a:ext cx="7772400" cy="1500505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κειμένου</a:t>
            </a:r>
          </a:p>
        </p:txBody>
      </p:sp>
      <p:sp>
        <p:nvSpPr>
          <p:cNvPr id="4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1AC6-88DD-C8EC-9325-7EB9546B652B}" type="datetime1">
              <a:rPr/>
              <a:pPr/>
              <a:t>21/1/2021</a:t>
            </a:fld>
            <a:endParaRPr/>
          </a:p>
        </p:txBody>
      </p:sp>
      <p:sp>
        <p:nvSpPr>
          <p:cNvPr id="5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6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5E97-D9DD-C8A8-9325-2FFD106B657A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Τίτλος και 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ΚείμενοΔιαφάνειας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DQAgAA2AkAAKgbAACwJQAAAAAAACYAAAAIAAAAAYAAAAAAAAA="/>
              </a:ext>
            </a:extLst>
          </p:cNvSpPr>
          <p:nvPr>
            <p:ph sz="half" idx="1"/>
          </p:nvPr>
        </p:nvSpPr>
        <p:spPr>
          <a:xfrm>
            <a:off x="457200" y="1600200"/>
            <a:ext cx="4038600" cy="4526280"/>
          </a:xfrm>
        </p:spPr>
        <p:txBody>
          <a:bodyPr/>
          <a:lstStyle/>
          <a:p>
            <a:r>
              <a:t>Κάντε κλικ για επεξεργασία του στυλ υποδείγματος κειμένου</a:t>
            </a:r>
          </a:p>
          <a:p>
            <a:pPr lvl="1"/>
            <a:r>
              <a:t>Δεύτερο επίπεδο</a:t>
            </a:r>
          </a:p>
          <a:p>
            <a:pPr lvl="2"/>
            <a:r>
              <a:t>Τρίτο επίπεδο</a:t>
            </a:r>
          </a:p>
          <a:p>
            <a:pPr lvl="3"/>
            <a:r>
              <a:t>Τέταρτο επίπεδο</a:t>
            </a:r>
          </a:p>
          <a:p>
            <a:pPr lvl="4"/>
            <a:r>
              <a:t>Πέμπτο επίπεδο</a:t>
            </a:r>
          </a:p>
        </p:txBody>
      </p:sp>
      <p:sp>
        <p:nvSpPr>
          <p:cNvPr id="4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YHAAA2AkAAHA1AACwJQAAAAAAACYAAAAIAAAAAYAAAAAAAAA="/>
              </a:ext>
            </a:extLst>
          </p:cNvSpPr>
          <p:nvPr>
            <p:ph sz="half" idx="2"/>
          </p:nvPr>
        </p:nvSpPr>
        <p:spPr>
          <a:xfrm>
            <a:off x="4648200" y="1600200"/>
            <a:ext cx="4038600" cy="4526280"/>
          </a:xfrm>
        </p:spPr>
        <p:txBody>
          <a:bodyPr/>
          <a:lstStyle/>
          <a:p>
            <a:r>
              <a:t>Κάντε κλικ για επεξεργασία του στυλ υποδείγματος κειμένου</a:t>
            </a:r>
          </a:p>
          <a:p>
            <a:pPr lvl="1"/>
            <a:r>
              <a:t>Δεύτερο επίπεδο</a:t>
            </a:r>
          </a:p>
          <a:p>
            <a:pPr lvl="2"/>
            <a:r>
              <a:t>Τρίτο επίπεδο</a:t>
            </a:r>
          </a:p>
          <a:p>
            <a:pPr lvl="3"/>
            <a:r>
              <a:t>Τέταρτο επίπεδο</a:t>
            </a:r>
          </a:p>
          <a:p>
            <a:pPr lvl="4"/>
            <a:r>
              <a:t>Πέμπτο επίπεδο</a:t>
            </a:r>
          </a:p>
        </p:txBody>
      </p:sp>
      <p:sp>
        <p:nvSpPr>
          <p:cNvPr id="5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55F4-BADD-C8A3-9325-4CF61B6B6519}" type="datetime1">
              <a:rPr/>
              <a:pPr/>
              <a:t>21/1/2021</a:t>
            </a:fld>
            <a:endParaRPr/>
          </a:p>
        </p:txBody>
      </p:sp>
      <p:sp>
        <p:nvSpPr>
          <p:cNvPr id="6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7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5D4A-04DD-C8AB-9325-F2FE136B65A7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ΚείμενοΔιαφάνειας3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C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DQAgAAcQkAAKobAABhDQAAAAAAACYAAAAIAAAAgQAAAAAAAAA="/>
              </a:ext>
            </a:extLst>
          </p:cNvSpPr>
          <p:nvPr>
            <p:ph idx="1"/>
          </p:nvPr>
        </p:nvSpPr>
        <p:spPr>
          <a:xfrm>
            <a:off x="457200" y="1534795"/>
            <a:ext cx="40398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κειμένου</a:t>
            </a:r>
          </a:p>
        </p:txBody>
      </p:sp>
      <p:sp>
        <p:nvSpPr>
          <p:cNvPr id="4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DQAgAAYQ0AAKobAACwJQAAAAAAACYAAAAIAAAAAYAAAAAAAAA="/>
              </a:ext>
            </a:extLst>
          </p:cNvSpPr>
          <p:nvPr>
            <p:ph sz="half" idx="2"/>
          </p:nvPr>
        </p:nvSpPr>
        <p:spPr>
          <a:xfrm>
            <a:off x="457200" y="2174875"/>
            <a:ext cx="4039870" cy="3951605"/>
          </a:xfrm>
        </p:spPr>
        <p:txBody>
          <a:bodyPr/>
          <a:lstStyle/>
          <a:p>
            <a:r>
              <a:t>Κάντε κλικ για επεξεργασία του στυλ υποδείγματος κειμένου</a:t>
            </a:r>
          </a:p>
          <a:p>
            <a:pPr lvl="1"/>
            <a:r>
              <a:t>Δεύτερο επίπεδο</a:t>
            </a:r>
          </a:p>
          <a:p>
            <a:pPr lvl="2"/>
            <a:r>
              <a:t>Τρίτο επίπεδο</a:t>
            </a:r>
          </a:p>
          <a:p>
            <a:pPr lvl="3"/>
            <a:r>
              <a:t>Τέταρτο επίπεδο</a:t>
            </a:r>
          </a:p>
          <a:p>
            <a:pPr lvl="4"/>
            <a:r>
              <a:t>Πέμπτο επίπεδο</a:t>
            </a:r>
          </a:p>
        </p:txBody>
      </p:sp>
      <p:sp>
        <p:nvSpPr>
          <p:cNvPr id="5" name="ΚείμενοΔιαφάνειας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C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WHAAAcQkAAHA1AABhDQAAAAAAACYAAAAIAAAAgQAAAAAAAAA="/>
              </a:ext>
            </a:extLst>
          </p:cNvSpPr>
          <p:nvPr>
            <p:ph idx="3"/>
          </p:nvPr>
        </p:nvSpPr>
        <p:spPr>
          <a:xfrm>
            <a:off x="4646930" y="1534795"/>
            <a:ext cx="4039870" cy="64008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κειμένου</a:t>
            </a:r>
          </a:p>
        </p:txBody>
      </p:sp>
      <p:sp>
        <p:nvSpPr>
          <p:cNvPr id="6" name="ΚείμενοΔιαφάνειας4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CAcAAAYFQ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WHAAAYQ0AAHA1AACwJQAAEAAAACYAAAAIAAAAAYAAAAAAAAA="/>
              </a:ext>
            </a:extLst>
          </p:cNvSpPr>
          <p:nvPr>
            <p:ph sz="half" idx="4"/>
          </p:nvPr>
        </p:nvSpPr>
        <p:spPr>
          <a:xfrm>
            <a:off x="4646930" y="2174875"/>
            <a:ext cx="4039870" cy="3951605"/>
          </a:xfrm>
        </p:spPr>
        <p:txBody>
          <a:bodyPr/>
          <a:lstStyle/>
          <a:p>
            <a:r>
              <a:t>Κάντε κλικ για επεξεργασία του στυλ υποδείγματος κειμένου</a:t>
            </a:r>
          </a:p>
          <a:p>
            <a:pPr lvl="1"/>
            <a:r>
              <a:t>Δεύτερο επίπεδο</a:t>
            </a:r>
          </a:p>
          <a:p>
            <a:pPr lvl="2"/>
            <a:r>
              <a:t>Τρίτο επίπεδο</a:t>
            </a:r>
          </a:p>
          <a:p>
            <a:pPr lvl="3"/>
            <a:r>
              <a:t>Τέταρτο επίπεδο</a:t>
            </a:r>
          </a:p>
          <a:p>
            <a:pPr lvl="4"/>
            <a:r>
              <a:t>Πέμπτο επίπεδο</a:t>
            </a:r>
          </a:p>
        </p:txBody>
      </p:sp>
      <p:sp>
        <p:nvSpPr>
          <p:cNvPr id="7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38A2-ECDD-C8CE-9325-1A9B766B654F}" type="datetime1">
              <a:rPr/>
              <a:pPr/>
              <a:t>21/1/2021</a:t>
            </a:fld>
            <a:endParaRPr/>
          </a:p>
        </p:txBody>
      </p:sp>
      <p:sp>
        <p:nvSpPr>
          <p:cNvPr id="8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BRZa44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9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6293-DDDD-C894-9325-2BC12C6B657E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xQEAAGk1AADU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24B0-FEDD-C8D2-9325-08876A6B655D}" type="datetime1">
              <a:rPr/>
              <a:pPr/>
              <a:t>21/1/2021</a:t>
            </a:fld>
            <a:endParaRPr/>
          </a:p>
        </p:txBody>
      </p:sp>
      <p:sp>
        <p:nvSpPr>
          <p:cNvPr id="4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5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7159-17DD-C887-9325-E1D23F6B65B4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M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6E48-06DD-C898-9325-F0CD206B65A5}" type="datetime1">
              <a:rPr/>
              <a:pPr/>
              <a:t>21/1/2021</a:t>
            </a:fld>
            <a:endParaRPr/>
          </a:p>
        </p:txBody>
      </p:sp>
      <p:sp>
        <p:nvSpPr>
          <p:cNvPr id="3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0063-2DDD-C8F6-9325-DBA34E6B658E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C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DQAgAArgEAAFIVAADUCAAAAAAAACYAAAAIAAAAgQAAAAAAAAA=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ΚείμενοΔιαφάνειας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D+FQAArgEAAHA1AACwJQAAAAAAACYAAAAIAAAAAYAAAAAAAAA="/>
              </a:ext>
            </a:extLst>
          </p:cNvSpPr>
          <p:nvPr>
            <p:ph idx="1"/>
          </p:nvPr>
        </p:nvSpPr>
        <p:spPr>
          <a:xfrm>
            <a:off x="3575050" y="273050"/>
            <a:ext cx="5111750" cy="5853430"/>
          </a:xfrm>
        </p:spPr>
        <p:txBody>
          <a:bodyPr/>
          <a:lstStyle/>
          <a:p>
            <a:r>
              <a:t>Κάντε κλικ για επεξεργασία του στυλ υποδείγματος κειμένου</a:t>
            </a:r>
          </a:p>
          <a:p>
            <a:pPr lvl="1"/>
            <a:r>
              <a:t>Δεύτερο επίπεδο</a:t>
            </a:r>
          </a:p>
          <a:p>
            <a:pPr lvl="2"/>
            <a:r>
              <a:t>Τρίτο επίπεδο</a:t>
            </a:r>
          </a:p>
          <a:p>
            <a:pPr lvl="3"/>
            <a:r>
              <a:t>Τέταρτο επίπεδο</a:t>
            </a:r>
          </a:p>
          <a:p>
            <a:pPr lvl="4"/>
            <a:r>
              <a:t>Πέμπτο επίπεδο</a:t>
            </a:r>
          </a:p>
        </p:txBody>
      </p:sp>
      <p:sp>
        <p:nvSpPr>
          <p:cNvPr id="4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DQAgAA1AgAAFIVAACwJQAAAAAAACYAAAAIAAAAAQAAAAAAAAA="/>
              </a:ext>
            </a:extLst>
          </p:cNvSpPr>
          <p:nvPr>
            <p:ph sz="half" idx="2"/>
          </p:nvPr>
        </p:nvSpPr>
        <p:spPr>
          <a:xfrm>
            <a:off x="457200" y="1435100"/>
            <a:ext cx="3008630" cy="4691380"/>
          </a:xfrm>
        </p:spPr>
        <p:txBody>
          <a:bodyPr/>
          <a:lstStyle/>
          <a:p>
            <a:r>
              <a:t>Κάντε κλικ για επεξεργασία του στυλ υποδείγματος κειμένου</a:t>
            </a:r>
          </a:p>
        </p:txBody>
      </p:sp>
      <p:sp>
        <p:nvSpPr>
          <p:cNvPr id="5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1360-2EDD-C8E5-9325-D8B05D6B658D}" type="datetime1">
              <a:rPr/>
              <a:pPr/>
              <a:t>21/1/2021</a:t>
            </a:fld>
            <a:endParaRPr/>
          </a:p>
        </p:txBody>
      </p:sp>
      <p:sp>
        <p:nvSpPr>
          <p:cNvPr id="6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7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5173-3DDD-C8A7-9325-CBF21F6B659E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C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AGCwAAiB0AAMYsAAAEIQAAAAAAACYAAAAIAAAAgQAAAAAAAAA="/>
              </a:ext>
            </a:extLst>
          </p:cNvSpPr>
          <p:nvPr>
            <p:ph type="title"/>
          </p:nvPr>
        </p:nvSpPr>
        <p:spPr>
          <a:xfrm>
            <a:off x="1791970" y="4800600"/>
            <a:ext cx="5486400" cy="56642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τίτλου</a:t>
            </a:r>
          </a:p>
        </p:txBody>
      </p:sp>
      <p:sp>
        <p:nvSpPr>
          <p:cNvPr id="3" name="ΚείμενοΔιαφάνειας2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AGCwAAxgMAAMYsAAAWHQAAAAAAACYAAAAIAAAAAQAAAAAAAAA="/>
              </a:ext>
            </a:extLst>
          </p:cNvSpPr>
          <p:nvPr>
            <p:ph idx="1"/>
          </p:nvPr>
        </p:nvSpPr>
        <p:spPr>
          <a:xfrm>
            <a:off x="1791970" y="613410"/>
            <a:ext cx="5486400" cy="4114800"/>
          </a:xfrm>
        </p:spPr>
        <p:txBody>
          <a:bodyPr/>
          <a:lstStyle/>
          <a:p>
            <a:r>
              <a:t>Κάντε κλικ για επεξεργασία του στυλ υποδείγματος κειμένου</a:t>
            </a:r>
          </a:p>
        </p:txBody>
      </p:sp>
      <p:sp>
        <p:nvSpPr>
          <p:cNvPr id="4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AGCwAABCEAAMYsAAD4JQAAAAAAACYAAAAIAAAAAQAAAAAAAAA="/>
              </a:ext>
            </a:extLst>
          </p:cNvSpPr>
          <p:nvPr>
            <p:ph sz="half" idx="2"/>
          </p:nvPr>
        </p:nvSpPr>
        <p:spPr>
          <a:xfrm>
            <a:off x="1791970" y="5367020"/>
            <a:ext cx="5486400" cy="805180"/>
          </a:xfrm>
        </p:spPr>
        <p:txBody>
          <a:bodyPr/>
          <a:lstStyle/>
          <a:p>
            <a:r>
              <a:t>Κάντε κλικ για επεξεργασία του στυλ υποδείγματος κειμένου</a:t>
            </a:r>
          </a:p>
        </p:txBody>
      </p:sp>
      <p:sp>
        <p:nvSpPr>
          <p:cNvPr id="5" name="ΠεριοχήΗμερομηνίαςΏρ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AAAAAAAAAAA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fld id="{309D21BF-F1DD-C8D7-9325-07826F6B6552}" type="datetime1">
              <a:rPr/>
              <a:pPr/>
              <a:t>21/1/2021</a:t>
            </a:fld>
            <a:endParaRPr/>
          </a:p>
        </p:txBody>
      </p:sp>
      <p:sp>
        <p:nvSpPr>
          <p:cNvPr id="6" name="ΠεριοχήΥποσέλιδου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r>
              <a:t>{Fußzeile}</a:t>
            </a:r>
          </a:p>
        </p:txBody>
      </p:sp>
      <p:sp>
        <p:nvSpPr>
          <p:cNvPr id="7" name="ΠεριοχήΑριθμού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fld id="{309D0668-26DD-C8F0-9325-D0A5486B6585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rning">
    <p:bg>
      <p:bgPr>
        <a:blipFill>
          <a:blip r:embed="rId13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Time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Q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ZiYAAKgRAAB/KQAAEAAAACYAAAAIAAAA//////////8="/>
              </a:ext>
            </a:extLst>
          </p:cNvSpPr>
          <p:nvPr>
            <p:ph type="dt" sz="quarter"/>
          </p:nvPr>
        </p:nvSpPr>
        <p:spPr>
          <a:xfrm>
            <a:off x="430530" y="6242050"/>
            <a:ext cx="2439670" cy="5035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09D72F2-BCDD-C884-9325-4AD13C6B651F}" type="datetime1">
              <a:rPr/>
              <a:pPr/>
              <a:t>21/1/2021</a:t>
            </a:fld>
            <a:endParaRPr/>
          </a:p>
        </p:txBody>
      </p:sp>
      <p:sp>
        <p:nvSpPr>
          <p:cNvPr id="3" name="Foot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+FAAAZiYAAMEjAAB/KQAAEAAAACYAAAAIAAAA//////////8="/>
              </a:ext>
            </a:extLst>
          </p:cNvSpPr>
          <p:nvPr>
            <p:ph type="ftr" sz="quarter" idx="1"/>
          </p:nvPr>
        </p:nvSpPr>
        <p:spPr>
          <a:xfrm>
            <a:off x="3371850" y="6242050"/>
            <a:ext cx="2440305" cy="5035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/>
          </a:p>
        </p:txBody>
      </p:sp>
      <p:sp>
        <p:nvSpPr>
          <p:cNvPr id="4" name="SlideNumb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VgcAAKr4//8BAAAAf39/AAEAAABkAAAAAAAAABQAAABAHwAAAAAAACYAAAAAAAAAwOD//wAAAAAmAAAAZAAAABYAAABMAAAAAAAAAAAAAAAEAAAAAAAAAAEAAACAgIAKAAAAACgAAAAoAAAAZAAAAGQAAAAAAAAAzMzMAAAAAABQAAAAUAAAAGQAAABkAAAAAAAAABcAAAAUAAAAAAAAAAAAAAD/fwAA/38AAAAAAAAJAAAABAAAAAAE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BmJgAAZiYAAGk1AAB/KQAAEAAAACYAAAAIAAAA//////////8="/>
              </a:ext>
            </a:extLst>
          </p:cNvSpPr>
          <p:nvPr>
            <p:ph type="sldNum" sz="quarter" idx="2"/>
          </p:nvPr>
        </p:nvSpPr>
        <p:spPr>
          <a:xfrm>
            <a:off x="6242050" y="6242050"/>
            <a:ext cx="2440305" cy="5035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09D2EED-A3DD-C8D8-9325-558D606B6500}" type="slidenum">
              <a:rPr/>
              <a:pPr/>
              <a:t>‹#›</a:t>
            </a:fld>
            <a:endParaRPr/>
          </a:p>
        </p:txBody>
      </p:sp>
      <p:sp>
        <p:nvSpPr>
          <p:cNvPr id="5" name="TitlePlacehold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CAcAAAYFQAAAAAAAAJAAAABAAAAAAE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xQEAAGk1AADUCAAAEAAAACYAAAAIAAAA//////////8="/>
              </a:ext>
            </a:extLst>
          </p:cNvSpPr>
          <p:nvPr>
            <p:ph type="title" idx="3"/>
          </p:nvPr>
        </p:nvSpPr>
        <p:spPr>
          <a:xfrm>
            <a:off x="430530" y="287655"/>
            <a:ext cx="8251825" cy="11474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/>
          <a:p>
            <a:pPr>
              <a:defRPr>
                <a:effectLst/>
              </a:defRPr>
            </a:pPr>
            <a:r>
              <a:t>Κάντε κλικ για επεξεργασία του στυλ υποδείγματος τίτλου</a:t>
            </a:r>
          </a:p>
        </p:txBody>
      </p:sp>
      <p:sp>
        <p:nvSpPr>
          <p:cNvPr id="6" name="TextPlaceholderArea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CAcAAAYFQAAAAAAAAJAAAABAAAAAACAAAMAAAAEAAAAAAAAAAAAAAAAAAAAAAAAAAeAAAAaAAAAAAAAAAAAAAAAAAAAAAAAAAAAAAAECcAABAnAAAAAAAAAAAAAAAAAAAAAAAAAAAAAAAAAAAAAAAAAAAAABQAAAAAAAAAwMD/AAAAAABkAAAAMgAAAAAAAABkAAAAAAAAAH9/fwAKAAAAHwAAAFQAAACZzP8F////AQAAAAAAAAAAAAAAAAAAAAAAAAAAAAAAAAAAAAAAAAAAAlekAn9/fwAAAAADzMzMAMDA/wB/f38AAAAAAAAAAAAAAAAAAAAAAAAAAAAhAAAAGAAAABQAAACmAgAAtQkAAGk1AACFJQAAEAAAACYAAAAIAAAA//////////8="/>
              </a:ext>
            </a:extLst>
          </p:cNvSpPr>
          <p:nvPr>
            <p:ph type="body" idx="4"/>
          </p:nvPr>
        </p:nvSpPr>
        <p:spPr>
          <a:xfrm>
            <a:off x="430530" y="1577975"/>
            <a:ext cx="8251825" cy="4521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r>
              <a:t>Κάντε κλικ για επεξεργασία του στυλ υποδείγματος κειμένου</a:t>
            </a:r>
          </a:p>
          <a:p>
            <a:pPr lvl="1"/>
            <a:r>
              <a:t>Δεύτερο επίπεδο</a:t>
            </a:r>
          </a:p>
          <a:p>
            <a:pPr lvl="2"/>
            <a:r>
              <a:t>Τρίτο επίπεδο</a:t>
            </a:r>
          </a:p>
          <a:p>
            <a:pPr lvl="3"/>
            <a:r>
              <a:t>Τέταρτο επίπεδο</a:t>
            </a:r>
          </a:p>
          <a:p>
            <a:pPr lvl="4"/>
            <a:r>
              <a:t>Πέμπτο επίπεδο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marR="0" indent="0" algn="ctr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4400" b="0" i="0" u="none" strike="noStrike" kern="1" spc="0" baseline="0">
          <a:solidFill>
            <a:schemeClr val="tx2"/>
          </a:solidFill>
          <a:effectLst/>
          <a:latin typeface="Arial" pitchFamily="2" charset="0"/>
          <a:ea typeface="Arial" pitchFamily="2" charset="0"/>
          <a:cs typeface="Arial" pitchFamily="2" charset="0"/>
        </a:defRPr>
      </a:lvl1pPr>
    </p:titleStyle>
    <p:bodyStyle>
      <a:lvl1pPr marL="28575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32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1pPr>
      <a:lvl2pPr marL="619125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28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2pPr>
      <a:lvl3pPr marL="95250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4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3pPr>
      <a:lvl4pPr marL="133350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20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4pPr>
      <a:lvl5pPr marL="171450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»"/>
        <a:tabLst/>
        <a:defRPr sz="20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5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BA8BQ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BqBAAAPg0AABc0AACiFQAAAAAAACYAAAAIAAAAAQAAAAAAAAA="/>
              </a:ext>
            </a:extLst>
          </p:cNvSpPr>
          <p:nvPr>
            <p:ph type="ctrTitle"/>
          </p:nvPr>
        </p:nvSpPr>
        <p:spPr>
          <a:xfrm>
            <a:off x="717550" y="2152650"/>
            <a:ext cx="7750175" cy="1363980"/>
          </a:xfrm>
        </p:spPr>
        <p:txBody>
          <a:bodyPr/>
          <a:lstStyle/>
          <a:p>
            <a:r>
              <a:t>Εργασία για το μάθημα της πληροφορικής</a:t>
            </a:r>
          </a:p>
        </p:txBody>
      </p:sp>
      <p:sp>
        <p:nvSpPr>
          <p:cNvPr id="3" name="Υπότι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KVGd1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BkCAAA1xcAAK0vAADgIgAAAAAAACYAAAAIAAAAAQAAAAAAAAA="/>
              </a:ext>
            </a:extLst>
          </p:cNvSpPr>
          <p:nvPr>
            <p:ph type="subTitle" idx="1"/>
          </p:nvPr>
        </p:nvSpPr>
        <p:spPr>
          <a:xfrm>
            <a:off x="1363980" y="3875405"/>
            <a:ext cx="6386195" cy="1793875"/>
          </a:xfrm>
        </p:spPr>
        <p:txBody>
          <a:bodyPr/>
          <a:lstStyle/>
          <a:p>
            <a:r>
              <a:rPr lang="el-GR" dirty="0" smtClean="0"/>
              <a:t>Ονοματεπώνυμα μαθητών και μαθητριών</a:t>
            </a:r>
            <a:endParaRPr/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  <p:bldP spid="3" grpId="0" build="p"/>
    </p:bldLst>
    <p:extLst mod="1">
      <p:ext uri="smNativeData">
        <pr:smNativeData xmlns="" xmlns:p14="http://schemas.microsoft.com/office/powerpoint/2010/main" xmlns:pr="smNativeData" val="JLYFYAQAAAAFAAAA/f///wEAAAAdAAAAAAAAAAAAAAAAAAAAAAAAAAwAAAAAAAAAAQAAACoAAAAAAAAAAAAAAAAAAAAAAAAAEwAAAAEAAAABAAAAKgAAAAAAAAAAAAAAAAAAAAAAAAAaAAAAAgAAAAEAAAAqAAAAAAAAAAAAAAAAAAAAAAAAAA=="/>
      </p:ext>
    </p:ext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LoO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AAAAAAtQkAAMMyAACFJQAAAAAAACYAAAAIAAAAg48AAAAAAAA="/>
              </a:ext>
            </a:extLst>
          </p:cNvSpPr>
          <p:nvPr>
            <p:ph type="body" idx="4294967295"/>
          </p:nvPr>
        </p:nvSpPr>
        <p:spPr>
          <a:xfrm>
            <a:off x="0" y="1577975"/>
            <a:ext cx="8251825" cy="4521200"/>
          </a:xfrm>
          <a:prstGeom prst="rect">
            <a:avLst/>
          </a:prstGeo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pPr marL="285750" marR="0" indent="-285750" algn="l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Για να διατηρήσουμε προστατευμένα τα προσωπικά μας δεδομένα, καλό είναι να προσέχουμε τις ιστοσελίδες στις οποίες  συνδεόμαστε,τα στοιχεία που δίνουμε και να μην αποδεχόμαστε τα cookies.</a:t>
            </a:r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LoO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AAAAAAtQkAAMMyAACFJQAAAAAAACYAAAAIAAAAg48AAAAAAAA="/>
              </a:ext>
            </a:extLst>
          </p:cNvSpPr>
          <p:nvPr>
            <p:ph type="body" idx="4294967295"/>
          </p:nvPr>
        </p:nvSpPr>
        <p:spPr>
          <a:xfrm>
            <a:off x="0" y="1577975"/>
            <a:ext cx="8251825" cy="4521200"/>
          </a:xfrm>
          <a:prstGeom prst="rect">
            <a:avLst/>
          </a:prstGeo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pPr marL="285750" marR="0" indent="-285750" algn="l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Τα cookies είναι μικρά αρχεία με πληροφορίες που μια ιστοσελίδα αποθηκεύει στον υπολογιστή ενός χρήστη, ώστε κάθε φορά που ο χρήστης συνδέεται στην ιστοσελίδα, η τελευταία να ανακτά τις  πληροφορίες και να τις προσφέρει στον χρήστη σχετικές με αυτές υπηρεσίες.</a:t>
            </a:r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gA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LoO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BqBAAAPg0AABc0AACiFQAAAAAAACYAAAAIAAAAAQAAAAAAAAA="/>
              </a:ext>
            </a:extLst>
          </p:cNvSpPr>
          <p:nvPr>
            <p:ph type="ctrTitle"/>
          </p:nvPr>
        </p:nvSpPr>
        <p:spPr>
          <a:xfrm>
            <a:off x="717550" y="2152650"/>
            <a:ext cx="7750175" cy="1363980"/>
          </a:xfrm>
        </p:spPr>
        <p:txBody>
          <a:bodyPr/>
          <a:lstStyle/>
          <a:p>
            <a:r>
              <a:t>Θέμα 1ο</a:t>
            </a:r>
          </a:p>
        </p:txBody>
      </p:sp>
      <p:sp>
        <p:nvSpPr>
          <p:cNvPr id="3" name="Υπότι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LoO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BkCAAA1xcAAK0vAADgIgAAAAAAACYAAAAIAAAAAQAAAAAAAAA="/>
              </a:ext>
            </a:extLst>
          </p:cNvSpPr>
          <p:nvPr>
            <p:ph type="subTitle" idx="1"/>
          </p:nvPr>
        </p:nvSpPr>
        <p:spPr>
          <a:xfrm>
            <a:off x="1363980" y="3875405"/>
            <a:ext cx="6386195" cy="1793875"/>
          </a:xfrm>
        </p:spPr>
        <p:txBody>
          <a:bodyPr/>
          <a:lstStyle/>
          <a:p>
            <a:r>
              <a:t>Αρχή Προστασίας Δεδομένων Προσωπικού Χαρακτήρα</a:t>
            </a:r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dvAuto="0"/>
      <p:bldP spid="3" grpId="0" build="p"/>
    </p:bldLst>
    <p:extLst>
      <p:ext uri="smNativeData">
        <pr:smNativeData xmlns="" xmlns:p14="http://schemas.microsoft.com/office/powerpoint/2010/main" xmlns:pr="smNativeData" val="JLYFYAIAAAAFAAAA/f///wEAAAAdAAAAAAAAAAAAAAAAAAAAAAAAAAwAAAAAAAAAAQAAACoAAAAAAAAAAAAAAAAAAAAAAAAA"/>
      </p:ext>
    </p:ext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LoO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AAAAAAtQkAAMMyAACFJQAAAAAAACYAAAAIAAAAg48AAAAAAAA="/>
              </a:ext>
            </a:extLst>
          </p:cNvSpPr>
          <p:nvPr>
            <p:ph type="body" idx="4294967295"/>
          </p:nvPr>
        </p:nvSpPr>
        <p:spPr>
          <a:xfrm>
            <a:off x="0" y="1577975"/>
            <a:ext cx="8251825" cy="4521200"/>
          </a:xfrm>
          <a:prstGeom prst="rect">
            <a:avLst/>
          </a:prstGeo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pPr marL="285750" marR="0" indent="-285750" algn="l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Με αφορμή το μάθημα της πληροφορικής για την προστασία δεδομένων προσωπικού χαρακτήρα, αναζητήσαμε στην μηχανή αναζήτησης «Google Chrome» το ονοματεπώνυμο μας και διαπιστώσαμε ότι εμφανίστηκαν κάποιες πληροφορίες για το άτομό μας.</a:t>
            </a:r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  <p:extLst>
      <p:ext uri="smNativeData">
        <pr:smNativeData xmlns="" xmlns:p14="http://schemas.microsoft.com/office/powerpoint/2010/main" xmlns:pr="smNativeData" val="JLYFYAEAAAAFAAAAAAAAAAEAAAAqAAAAAAAAAAAAAAAAAAAAAAAAAA=="/>
      </p:ext>
    </p:ext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AAAAAAtQkAAMMyAACFJQAAAAAAACYAAAAIAAAAg48AAAAAAAA="/>
              </a:ext>
            </a:extLst>
          </p:cNvSpPr>
          <p:nvPr>
            <p:ph type="body" idx="4294967295"/>
          </p:nvPr>
        </p:nvSpPr>
        <p:spPr>
          <a:xfrm>
            <a:off x="0" y="1577975"/>
            <a:ext cx="8251825" cy="4521200"/>
          </a:xfrm>
          <a:prstGeom prst="rect">
            <a:avLst/>
          </a:prstGeo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pPr marL="285750" marR="0" indent="-285750" algn="l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Αρχικά παρουσιάστηκε το σχολείο στο οποίο πηγαίνουμε και όλα τα προγράμματα που έχουν τρέξει με το συγκεκριμένο σχολείο, όπως η σινεμάθεια και το Εrasmus+.</a:t>
            </a:r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CmAgAAxQEAAGk1AADUCAAAAAAAACYAAAAIAAAAAQAAAAAAAAA="/>
              </a:ext>
            </a:extLst>
          </p:cNvSpPr>
          <p:nvPr>
            <p:ph type="title"/>
          </p:nvPr>
        </p:nvSpPr>
        <p:spPr>
          <a:xfrm>
            <a:off x="430530" y="287655"/>
            <a:ext cx="8251825" cy="1147445"/>
          </a:xfrm>
        </p:spPr>
        <p:txBody>
          <a:bodyPr/>
          <a:lstStyle/>
          <a:p>
            <a:endParaRPr/>
          </a:p>
        </p:txBody>
      </p:sp>
      <p:sp>
        <p:nvSpPr>
          <p:cNvPr id="3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CmAgAAtQkAAGk1AACFJQAAAAAAACYAAAAIAAAAAQAAAAAAAAA="/>
              </a:ext>
            </a:extLst>
          </p:cNvSpPr>
          <p:nvPr>
            <p:ph type="body" idx="1"/>
          </p:nvPr>
        </p:nvSpPr>
        <p:spPr>
          <a:xfrm>
            <a:off x="430530" y="1577975"/>
            <a:ext cx="8251825" cy="4521200"/>
          </a:xfrm>
        </p:spPr>
        <p:txBody>
          <a:bodyPr/>
          <a:lstStyle/>
          <a:p>
            <a:r>
              <a:t>Επιπλέον, παρουσιάστηκαν κάποιες φωτογραφίες από την τάξη μας, οι οποίες σχετίζονταν με τα παραπάνω προγράμματα και τέλος οι λογαριασμοί μας στα μέσα κοινωνικής δικτύωσης.</a:t>
            </a:r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DEAQAAlwoAAIc0AABnJgAAAAAAACYAAAAIAAAAg48AAAAAAAA="/>
              </a:ext>
            </a:extLst>
          </p:cNvSpPr>
          <p:nvPr>
            <p:ph type="body" idx="4294967295"/>
          </p:nvPr>
        </p:nvSpPr>
        <p:spPr>
          <a:xfrm>
            <a:off x="287020" y="1721485"/>
            <a:ext cx="8251825" cy="4521200"/>
          </a:xfrm>
          <a:prstGeom prst="rect">
            <a:avLst/>
          </a:prstGeo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pPr marL="285750" marR="0" indent="-285750" algn="l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Έπειτα, συλλέξαμε πληροφορίες για την Αρχή Προστασίας Προσωπικών Δεδομένων και τα Cookies</a:t>
            </a:r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AAAAAAtQkAAMMyAACFJQAAAAAAACYAAAAIAAAAg48AAAAAAAA="/>
              </a:ext>
            </a:extLst>
          </p:cNvSpPr>
          <p:nvPr>
            <p:ph type="body" idx="4294967295"/>
          </p:nvPr>
        </p:nvSpPr>
        <p:spPr>
          <a:xfrm>
            <a:off x="0" y="1577975"/>
            <a:ext cx="8251825" cy="4521200"/>
          </a:xfrm>
          <a:prstGeom prst="rect">
            <a:avLst/>
          </a:prstGeo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pPr marL="285750" marR="0" indent="-285750" algn="l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Η Αρχή Προστασίας Προσωπικών Δεδομένων,είναι συνταγματικά κατοχυρωμ-ένη ανεξάρτητη διοικητική Αρχή. Σκοπός αυτης της αρχής είναι ο σεβασμός και η προστασία της αξιοπρέπειας, της ιδιωτικής ζωής και της ελεύθερης ανάπτυξης της προσωπικότητας. </a:t>
            </a:r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AAAAAAtQkAAMMyAACFJQAAAAAAACYAAAAIAAAAg48AAAAAAAA="/>
              </a:ext>
            </a:extLst>
          </p:cNvSpPr>
          <p:nvPr>
            <p:ph type="body" idx="4294967295"/>
          </p:nvPr>
        </p:nvSpPr>
        <p:spPr>
          <a:xfrm>
            <a:off x="0" y="1577975"/>
            <a:ext cx="8251825" cy="4521200"/>
          </a:xfrm>
          <a:prstGeom prst="rect">
            <a:avLst/>
          </a:prstGeom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pPr marL="285750" marR="0" indent="-285750" algn="l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Με την πάροδο του χρόνου, η τεράστια πρόοδος στον τομέα της πληροφορικής, η ανάπτυξη νέων τεχνολογιών, οι νέες μορφές διαφήμισης και ηλεκτρονικών συναλλαγών και η ανάγκη της  ηλεκτρονικής οργάνωσης του κράτους έχουν σαν συνέπεια την αυξημένη ζήτηση προσωπικών πληροφοριών από τον ιδιωτικό και δημόσιο τομέα.</a:t>
            </a:r>
          </a:p>
          <a:p>
            <a:pPr marL="285750" marR="0" indent="-285750" algn="l" defTabSz="44958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 sz="3200" b="0" i="0" u="none" strike="noStrike" kern="1" spc="0" baseline="0">
                <a:solidFill>
                  <a:schemeClr val="tx1"/>
                </a:solidFill>
                <a:effectLst/>
                <a:latin typeface="Arial" pitchFamily="2" charset="0"/>
                <a:ea typeface="Arial" pitchFamily="2" charset="0"/>
                <a:cs typeface="Arial" pitchFamily="2" charset="0"/>
              </a:defRPr>
            </a:pPr>
            <a:endParaRPr/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B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CmAgAAxQEAAGk1AADUCAAAAAAAACYAAAAIAAAAAQAAAAAAAAA="/>
              </a:ext>
            </a:extLst>
          </p:cNvSpPr>
          <p:nvPr>
            <p:ph type="title"/>
          </p:nvPr>
        </p:nvSpPr>
        <p:spPr>
          <a:xfrm>
            <a:off x="430530" y="287655"/>
            <a:ext cx="8251825" cy="1147445"/>
          </a:xfrm>
        </p:spPr>
        <p:txBody>
          <a:bodyPr/>
          <a:lstStyle/>
          <a:p>
            <a:endParaRPr/>
          </a:p>
        </p:txBody>
      </p:sp>
      <p:sp>
        <p:nvSpPr>
          <p:cNvPr id="3" name="ΚείμενοΔιαφάνειας1"/>
          <p:cNvSpPr>
            <a:spLocks noGrp="1" noChangeArrowheads="1"/>
            <a:extLst>
              <a:ext uri="smNativeData">
                <pr:smNativeData xmlns="" xmlns:p14="http://schemas.microsoft.com/office/powerpoint/2010/main" xmlns:pr="smNativeData" val="SMDATA_13_JLYFYBMAAAAlAAAAZAAAAA8BAAAAkAAAAEgAAACQAAAASAAAAAAAAAAAAAAAAAAAAAEAAABQAAAAAAAAAAAA4D8AAAAAAADgPwAAAAAAAOA/AAAAAAAA4D8AAAAAAADgPwAAAAAAAOA/AAAAAAAA4D8AAAAAAADgPwAAAAAAAOA/AAAAAAAA4D8CAAAAjAAAAAAAAAAAAAAAmcz/DP///whGAAAAAAAAAAAAAAAAAAAAAAAAAAAAAAAAAAAAZAAAAAEAAABAAAAAAAAAAAAAAAAAAAAAAAAAAAAAAAAAAAAAAAAAAAAAAAAAAAAAAAAAAAAAAAAAAAAAAAAAAAAAAAAAAAAAAAAAAAAAAAAAAAAAAAAAAAAAAAAAAAAAFAAAADwAAAAAAAAAAAAAAAJXpAkBAAAAAQAAAAEAAAABAAAAAQAAAAEAAAAAAAAAZAAAAGQAAAAAAAAAZAAAAGQAAAAVAAAAYAAAAAAAAAAAAAAAEAAAACADAAAAAAAAAAAAAAEAAACgMgAAAAAAAAAAAAA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ZzP8F////AQAAAAAAAAAAAAAAAAAAAAAAAAAAAAAAAAAAAAAAAAAAAlekAn9/fwCAgIADzMzMAMDA/wB/f38AAAAAAAAAAAAAAAAAAAAAAAAAAAAhAAAAGAAAABQAAACmAgAAtQkAAGk1AACFJQAAAAAAACYAAAAIAAAAAQAAAAAAAAA="/>
              </a:ext>
            </a:extLst>
          </p:cNvSpPr>
          <p:nvPr>
            <p:ph type="body" idx="1"/>
          </p:nvPr>
        </p:nvSpPr>
        <p:spPr>
          <a:xfrm>
            <a:off x="430530" y="1577975"/>
            <a:ext cx="8251825" cy="4521200"/>
          </a:xfrm>
        </p:spPr>
        <p:txBody>
          <a:bodyPr/>
          <a:lstStyle/>
          <a:p>
            <a:r>
              <a:t>Η ανεξέλεγκτη καταχώριση και επεξεργασία των προσωπικών δεδομένων σε ηλεκτρονικά και χειρόγραφα αρχεία υπηρεσιών, εταιρειών και οργανισμών μπορεί να προκαλέσει προβλήματα στην ιδιωτική ζωή του πολίτη.</a:t>
            </a:r>
          </a:p>
        </p:txBody>
      </p:sp>
    </p:spTree>
  </p:cSld>
  <p:clrMapOvr>
    <a:masterClrMapping/>
  </p:clrMapOvr>
  <p:transition spd="slow">
    <p:fade/>
    <p:extLst>
      <p:ext uri="smNativeData">
        <pr:smNativeData xmlns="" xmlns:p14="http://schemas.microsoft.com/office/powerpoint/2010/main" xmlns:pr="smNativeData" val="JLYFYAAAAADoAwAAAAAAAAYAAAAAAAAAAAAAAAAAAAAAAAAAAQAAAAAAAAAAAAAAAAAAAAAAAAAAAAAA"/>
      </p:ext>
    </p:extLst>
  </p:transition>
</p:sld>
</file>

<file path=ppt/theme/theme1.xml><?xml version="1.0" encoding="utf-8"?>
<a:theme xmlns:a="http://schemas.openxmlformats.org/drawingml/2006/main" name="Presentation">
  <a:themeElements>
    <a:clrScheme name="Presentation 2">
      <a:dk1>
        <a:srgbClr val="0257A4"/>
      </a:dk1>
      <a:lt1>
        <a:srgbClr val="FFFFFF"/>
      </a:lt1>
      <a:dk2>
        <a:srgbClr val="0265BF"/>
      </a:dk2>
      <a:lt2>
        <a:srgbClr val="808080"/>
      </a:lt2>
      <a:accent1>
        <a:srgbClr val="99CCFF"/>
      </a:accent1>
      <a:accent2>
        <a:srgbClr val="CCCCFF"/>
      </a:accent2>
      <a:accent3>
        <a:srgbClr val="535379"/>
      </a:accent3>
      <a:accent4>
        <a:srgbClr val="737359"/>
      </a:accent4>
      <a:accent5>
        <a:srgbClr val="939339"/>
      </a:accent5>
      <a:accent6>
        <a:srgbClr val="B3B319"/>
      </a:accent6>
      <a:hlink>
        <a:srgbClr val="3333CC"/>
      </a:hlink>
      <a:folHlink>
        <a:srgbClr val="AF67FF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7F7F"/>
        </a:dk1>
        <a:lt1>
          <a:srgbClr val="FFFFFF"/>
        </a:lt1>
        <a:dk2>
          <a:srgbClr val="007F7F"/>
        </a:dk2>
        <a:lt2>
          <a:srgbClr val="969696"/>
        </a:lt2>
        <a:accent1>
          <a:srgbClr val="007F7F"/>
        </a:accent1>
        <a:accent2>
          <a:srgbClr val="FF9966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257A4"/>
        </a:dk1>
        <a:lt1>
          <a:srgbClr val="FFFFFF"/>
        </a:lt1>
        <a:dk2>
          <a:srgbClr val="0265BF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530091"/>
        </a:dk1>
        <a:lt1>
          <a:srgbClr val="DEF6F1"/>
        </a:lt1>
        <a:dk2>
          <a:srgbClr val="530091"/>
        </a:dk2>
        <a:lt2>
          <a:srgbClr val="969696"/>
        </a:lt2>
        <a:accent1>
          <a:srgbClr val="FFB5FF"/>
        </a:accent1>
        <a:accent2>
          <a:srgbClr val="8DC6FF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4D4D4D"/>
        </a:dk1>
        <a:lt1>
          <a:srgbClr val="B3B3B3"/>
        </a:lt1>
        <a:dk2>
          <a:srgbClr val="4D4D4D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000000"/>
        </a:accent1>
        <a:accent2>
          <a:srgbClr val="809EA8"/>
        </a:accent2>
        <a:accent3>
          <a:srgbClr val="535379"/>
        </a:accent3>
        <a:accent4>
          <a:srgbClr val="737359"/>
        </a:accent4>
        <a:accent5>
          <a:srgbClr val="939339"/>
        </a:accent5>
        <a:accent6>
          <a:srgbClr val="B3B319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Presentation">
    <a:dk1>
      <a:srgbClr val="0257A4"/>
    </a:dk1>
    <a:lt1>
      <a:srgbClr val="FFFFFF"/>
    </a:lt1>
    <a:dk2>
      <a:srgbClr val="0265BF"/>
    </a:dk2>
    <a:lt2>
      <a:srgbClr val="808080"/>
    </a:lt2>
    <a:accent1>
      <a:srgbClr val="99CCFF"/>
    </a:accent1>
    <a:accent2>
      <a:srgbClr val="CCCCFF"/>
    </a:accent2>
    <a:accent3>
      <a:srgbClr val="535379"/>
    </a:accent3>
    <a:accent4>
      <a:srgbClr val="737359"/>
    </a:accent4>
    <a:accent5>
      <a:srgbClr val="939339"/>
    </a:accent5>
    <a:accent6>
      <a:srgbClr val="B3B319"/>
    </a:accent6>
    <a:hlink>
      <a:srgbClr val="3333CC"/>
    </a:hlink>
    <a:folHlink>
      <a:srgbClr val="AF67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188</Words>
  <Application>Microsoft Office PowerPoint</Application>
  <PresentationFormat>Προβολή στην οθόνη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11</vt:i4>
      </vt:variant>
    </vt:vector>
  </HeadingPairs>
  <TitlesOfParts>
    <vt:vector size="12" baseType="lpstr">
      <vt:lpstr>Presentation</vt:lpstr>
      <vt:lpstr>Εργασία για το μάθημα της πληροφορικής</vt:lpstr>
      <vt:lpstr>Θέμα 1ο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Εργασία για το μάθημα της πληροφορικής</dc:title>
  <dc:subject/>
  <dc:creator>nasos man</dc:creator>
  <cp:keywords/>
  <dc:description/>
  <cp:lastModifiedBy>nasos man</cp:lastModifiedBy>
  <cp:revision>2</cp:revision>
  <dcterms:created xsi:type="dcterms:W3CDTF">2021-01-18T14:26:20Z</dcterms:created>
  <dcterms:modified xsi:type="dcterms:W3CDTF">2023-08-18T09:13:27Z</dcterms:modified>
</cp:coreProperties>
</file>