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1"/>
  </p:sldMasterIdLst>
  <p:notesMasterIdLst>
    <p:notesMasterId r:id="rId3"/>
  </p:notesMasterIdLst>
  <p:sldIdLst>
    <p:sldId id="256" r:id="rId2"/>
  </p:sldIdLst>
  <p:sldSz cx="9144000" cy="6858000" type="screen4x3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000000"/>
          </p15:clr>
        </p15:guide>
        <p15:guide id="2" pos="2880">
          <p15:clr>
            <a:srgbClr val="000000"/>
          </p15:clr>
        </p15:guide>
      </p15:sldGuideLst>
    </p:ext>
    <p:ext uri="GoogleSlidesCustomDataVersion2">
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r:id="rId7" roundtripDataSignature="AMtx7mjcb0iM5WvE2EvIRiE0vG0Oev6HiA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6" d="100"/>
          <a:sy n="106" d="100"/>
        </p:scale>
        <p:origin x="1764" y="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notesMaster" Target="notesMasters/notesMaster1.xml"/><Relationship Id="rId7" Type="http://customschemas.google.com/relationships/presentationmetadata" Target="metadata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11" Type="http://schemas.openxmlformats.org/officeDocument/2006/relationships/tableStyles" Target="tableStyles.xml"/><Relationship Id="rId10" Type="http://schemas.openxmlformats.org/officeDocument/2006/relationships/theme" Target="theme/theme1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" name="Google Shape;82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Κενή" type="blank">
  <p:cSld name="BLANK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3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" name="Google Shape;13;p3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" name="Google Shape;14;p3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l-GR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Τίτλος και Κατακόρυφο κείμενο" type="vertTx">
  <p:cSld name="VERTICAL_TEXT"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12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12"/>
          <p:cNvSpPr txBox="1">
            <a:spLocks noGrp="1"/>
          </p:cNvSpPr>
          <p:nvPr>
            <p:ph type="body" idx="1"/>
          </p:nvPr>
        </p:nvSpPr>
        <p:spPr>
          <a:xfrm rot="5400000">
            <a:off x="2309019" y="-251618"/>
            <a:ext cx="4525963" cy="822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1" name="Google Shape;71;p12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2" name="Google Shape;72;p12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3" name="Google Shape;73;p12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l-GR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Κατακόρυφος τίτλος και Κείμενο" type="vertTitleAndTx">
  <p:cSld name="VERTICAL_TITLE_AND_VERTICAL_TEXT"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13"/>
          <p:cNvSpPr txBox="1">
            <a:spLocks noGrp="1"/>
          </p:cNvSpPr>
          <p:nvPr>
            <p:ph type="title"/>
          </p:nvPr>
        </p:nvSpPr>
        <p:spPr>
          <a:xfrm rot="5400000">
            <a:off x="4732338" y="2171701"/>
            <a:ext cx="5851525" cy="20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13"/>
          <p:cNvSpPr txBox="1">
            <a:spLocks noGrp="1"/>
          </p:cNvSpPr>
          <p:nvPr>
            <p:ph type="body" idx="1"/>
          </p:nvPr>
        </p:nvSpPr>
        <p:spPr>
          <a:xfrm rot="5400000">
            <a:off x="541338" y="190500"/>
            <a:ext cx="5851525" cy="6019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7" name="Google Shape;77;p13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8" name="Google Shape;78;p13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9" name="Google Shape;79;p13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l-GR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Διαφάνεια τίτλου" type="title">
  <p:cSld name="TITLE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4"/>
          <p:cNvSpPr txBox="1"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" name="Google Shape;17;p4"/>
          <p:cNvSpPr txBox="1"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spcBef>
                <a:spcPts val="640"/>
              </a:spcBef>
              <a:spcAft>
                <a:spcPts val="0"/>
              </a:spcAft>
              <a:buClr>
                <a:srgbClr val="888888"/>
              </a:buClr>
              <a:buSzPts val="3200"/>
              <a:buNone/>
              <a:defRPr>
                <a:solidFill>
                  <a:srgbClr val="888888"/>
                </a:solidFill>
              </a:defRPr>
            </a:lvl1pPr>
            <a:lvl2pPr lvl="1" algn="ctr">
              <a:spcBef>
                <a:spcPts val="560"/>
              </a:spcBef>
              <a:spcAft>
                <a:spcPts val="0"/>
              </a:spcAft>
              <a:buClr>
                <a:srgbClr val="888888"/>
              </a:buClr>
              <a:buSzPts val="2800"/>
              <a:buNone/>
              <a:defRPr>
                <a:solidFill>
                  <a:srgbClr val="888888"/>
                </a:solidFill>
              </a:defRPr>
            </a:lvl2pPr>
            <a:lvl3pPr lvl="2" algn="ctr">
              <a:spcBef>
                <a:spcPts val="48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>
                <a:solidFill>
                  <a:srgbClr val="888888"/>
                </a:solidFill>
              </a:defRPr>
            </a:lvl3pPr>
            <a:lvl4pPr lvl="3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4pPr>
            <a:lvl5pPr lvl="4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5pPr>
            <a:lvl6pPr lvl="5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6pPr>
            <a:lvl7pPr lvl="6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7pPr>
            <a:lvl8pPr lvl="7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8pPr>
            <a:lvl9pPr lvl="8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18" name="Google Shape;18;p4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4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4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l-GR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Τίτλος και Αντικείμενο" type="obj">
  <p:cSld name="OBJECT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5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" name="Google Shape;23;p5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4" name="Google Shape;24;p5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5" name="Google Shape;25;p5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6" name="Google Shape;26;p5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l-GR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Κεφαλίδα ενότητας" type="secHead">
  <p:cSld name="SECTION_HEADER"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6"/>
          <p:cNvSpPr txBox="1"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Calibri"/>
              <a:buNone/>
              <a:defRPr sz="4000" b="1" cap="none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9" name="Google Shape;29;p6"/>
          <p:cNvSpPr txBox="1"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1pPr>
            <a:lvl2pPr marL="914400" lvl="1" indent="-228600" algn="l">
              <a:spcBef>
                <a:spcPts val="36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2pPr>
            <a:lvl3pPr marL="1371600" lvl="2" indent="-228600" algn="l">
              <a:spcBef>
                <a:spcPts val="32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3pPr>
            <a:lvl4pPr marL="1828800" lvl="3" indent="-228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4pPr>
            <a:lvl5pPr marL="2286000" lvl="4" indent="-228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5pPr>
            <a:lvl6pPr marL="2743200" lvl="5" indent="-228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6pPr>
            <a:lvl7pPr marL="3200400" lvl="6" indent="-228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7pPr>
            <a:lvl8pPr marL="3657600" lvl="7" indent="-228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8pPr>
            <a:lvl9pPr marL="4114800" lvl="8" indent="-228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30" name="Google Shape;30;p6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6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2" name="Google Shape;32;p6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l-GR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Δύο περιεχόμενα" type="twoObj">
  <p:cSld name="TWO_OBJECTS"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7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7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1pPr>
            <a:lvl2pPr marL="914400" lvl="1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2400"/>
            </a:lvl2pPr>
            <a:lvl3pPr marL="1371600" lvl="2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 sz="1800"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 sz="1800"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>
            <a:endParaRPr/>
          </a:p>
        </p:txBody>
      </p:sp>
      <p:sp>
        <p:nvSpPr>
          <p:cNvPr id="36" name="Google Shape;36;p7"/>
          <p:cNvSpPr txBox="1">
            <a:spLocks noGrp="1"/>
          </p:cNvSpPr>
          <p:nvPr>
            <p:ph type="body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1pPr>
            <a:lvl2pPr marL="914400" lvl="1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2400"/>
            </a:lvl2pPr>
            <a:lvl3pPr marL="1371600" lvl="2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 sz="1800"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 sz="1800"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>
            <a:endParaRPr/>
          </a:p>
        </p:txBody>
      </p:sp>
      <p:sp>
        <p:nvSpPr>
          <p:cNvPr id="37" name="Google Shape;37;p7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7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9" name="Google Shape;39;p7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l-GR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Σύγκριση" type="twoTxTwoObj">
  <p:cSld name="TWO_OBJECTS_WITH_TEXT"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8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2" name="Google Shape;42;p8"/>
          <p:cNvSpPr txBox="1"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3" name="Google Shape;43;p8"/>
          <p:cNvSpPr txBox="1">
            <a:spLocks noGrp="1"/>
          </p:cNvSpPr>
          <p:nvPr>
            <p:ph type="body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marL="914400" lvl="1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marL="1828800" lvl="3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–"/>
              <a:defRPr sz="1600"/>
            </a:lvl4pPr>
            <a:lvl5pPr marL="2286000" lvl="4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»"/>
              <a:defRPr sz="1600"/>
            </a:lvl5pPr>
            <a:lvl6pPr marL="2743200" lvl="5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6pPr>
            <a:lvl7pPr marL="3200400" lvl="6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7pPr>
            <a:lvl8pPr marL="3657600" lvl="7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8pPr>
            <a:lvl9pPr marL="4114800" lvl="8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9pPr>
          </a:lstStyle>
          <a:p>
            <a:endParaRPr/>
          </a:p>
        </p:txBody>
      </p:sp>
      <p:sp>
        <p:nvSpPr>
          <p:cNvPr id="44" name="Google Shape;44;p8"/>
          <p:cNvSpPr txBox="1">
            <a:spLocks noGrp="1"/>
          </p:cNvSpPr>
          <p:nvPr>
            <p:ph type="body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5" name="Google Shape;45;p8"/>
          <p:cNvSpPr txBox="1">
            <a:spLocks noGrp="1"/>
          </p:cNvSpPr>
          <p:nvPr>
            <p:ph type="body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marL="914400" lvl="1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marL="1828800" lvl="3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–"/>
              <a:defRPr sz="1600"/>
            </a:lvl4pPr>
            <a:lvl5pPr marL="2286000" lvl="4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»"/>
              <a:defRPr sz="1600"/>
            </a:lvl5pPr>
            <a:lvl6pPr marL="2743200" lvl="5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6pPr>
            <a:lvl7pPr marL="3200400" lvl="6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7pPr>
            <a:lvl8pPr marL="3657600" lvl="7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8pPr>
            <a:lvl9pPr marL="4114800" lvl="8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9pPr>
          </a:lstStyle>
          <a:p>
            <a:endParaRPr/>
          </a:p>
        </p:txBody>
      </p:sp>
      <p:sp>
        <p:nvSpPr>
          <p:cNvPr id="46" name="Google Shape;46;p8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8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8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l-GR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Μόνο τίτλος" type="titleOnly">
  <p:cSld name="TITLE_ONLY"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9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1" name="Google Shape;51;p9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2" name="Google Shape;52;p9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9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l-GR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Περιεχόμενο με λεζάντα" type="objTx">
  <p:cSld name="OBJECT_WITH_CAPTION_TEXT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0"/>
          <p:cNvSpPr txBox="1"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 sz="2000" b="1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10"/>
          <p:cNvSpPr txBox="1">
            <a:spLocks noGrp="1"/>
          </p:cNvSpPr>
          <p:nvPr>
            <p:ph type="body"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–"/>
              <a:defRPr sz="2800"/>
            </a:lvl2pPr>
            <a:lvl3pPr marL="1371600" lvl="2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4pPr>
            <a:lvl5pPr marL="2286000" lvl="4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»"/>
              <a:defRPr sz="2000"/>
            </a:lvl5pPr>
            <a:lvl6pPr marL="2743200" lvl="5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57" name="Google Shape;57;p10"/>
          <p:cNvSpPr txBox="1">
            <a:spLocks noGrp="1"/>
          </p:cNvSpPr>
          <p:nvPr>
            <p:ph type="body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1pPr>
            <a:lvl2pPr marL="914400" lvl="1" indent="-2286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marL="1371600" lvl="2" indent="-228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3pPr>
            <a:lvl4pPr marL="1828800" lvl="3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4pPr>
            <a:lvl5pPr marL="2286000" lvl="4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5pPr>
            <a:lvl6pPr marL="2743200" lvl="5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marL="3200400" lvl="6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marL="3657600" lvl="7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marL="4114800" lvl="8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>
            <a:endParaRPr/>
          </a:p>
        </p:txBody>
      </p:sp>
      <p:sp>
        <p:nvSpPr>
          <p:cNvPr id="58" name="Google Shape;58;p10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9" name="Google Shape;59;p10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10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l-GR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Εικόνα με λεζάντα" type="picTx">
  <p:cSld name="PICTURE_WITH_CAPTION_TEXT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1"/>
          <p:cNvSpPr txBox="1"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 sz="2000" b="1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11"/>
          <p:cNvSpPr>
            <a:spLocks noGrp="1"/>
          </p:cNvSpPr>
          <p:nvPr>
            <p:ph type="pic" idx="2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  <a:noFill/>
          <a:ln>
            <a:noFill/>
          </a:ln>
        </p:spPr>
      </p:sp>
      <p:sp>
        <p:nvSpPr>
          <p:cNvPr id="64" name="Google Shape;64;p11"/>
          <p:cNvSpPr txBox="1">
            <a:spLocks noGrp="1"/>
          </p:cNvSpPr>
          <p:nvPr>
            <p:ph type="body" idx="1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1pPr>
            <a:lvl2pPr marL="914400" lvl="1" indent="-2286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marL="1371600" lvl="2" indent="-228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3pPr>
            <a:lvl4pPr marL="1828800" lvl="3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4pPr>
            <a:lvl5pPr marL="2286000" lvl="4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5pPr>
            <a:lvl6pPr marL="2743200" lvl="5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marL="3200400" lvl="6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marL="3657600" lvl="7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marL="4114800" lvl="8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>
            <a:endParaRPr/>
          </a:p>
        </p:txBody>
      </p:sp>
      <p:sp>
        <p:nvSpPr>
          <p:cNvPr id="65" name="Google Shape;65;p11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6" name="Google Shape;66;p11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11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l-GR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2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7" name="Google Shape;7;p2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3180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4064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810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p2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" name="Google Shape;9;p2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" name="Google Shape;10;p2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l-GR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1859B"/>
        </a:solidFill>
        <a:effectLst/>
      </p:bgPr>
    </p:bg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1"/>
          <p:cNvSpPr/>
          <p:nvPr/>
        </p:nvSpPr>
        <p:spPr>
          <a:xfrm>
            <a:off x="428596" y="285728"/>
            <a:ext cx="8286808" cy="6286544"/>
          </a:xfrm>
          <a:prstGeom prst="roundRect">
            <a:avLst>
              <a:gd name="adj" fmla="val 16667"/>
            </a:avLst>
          </a:prstGeom>
          <a:solidFill>
            <a:srgbClr val="FFB089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6" name="Google Shape;86;p1"/>
          <p:cNvSpPr/>
          <p:nvPr/>
        </p:nvSpPr>
        <p:spPr>
          <a:xfrm>
            <a:off x="576234" y="423842"/>
            <a:ext cx="7991532" cy="6010316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7" name="Google Shape;87;p1"/>
          <p:cNvSpPr/>
          <p:nvPr/>
        </p:nvSpPr>
        <p:spPr>
          <a:xfrm>
            <a:off x="2147870" y="495280"/>
            <a:ext cx="5357850" cy="500066"/>
          </a:xfrm>
          <a:prstGeom prst="round2DiagRect">
            <a:avLst>
              <a:gd name="adj1" fmla="val 16667"/>
              <a:gd name="adj2" fmla="val 0"/>
            </a:avLst>
          </a:prstGeom>
          <a:solidFill>
            <a:srgbClr val="FFB089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l-GR" sz="2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Ταυτότητα υπολογιστικού συστήματος</a:t>
            </a:r>
            <a:endParaRPr sz="24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8" name="Google Shape;88;p1"/>
          <p:cNvSpPr/>
          <p:nvPr/>
        </p:nvSpPr>
        <p:spPr>
          <a:xfrm>
            <a:off x="1200116" y="1632869"/>
            <a:ext cx="3014690" cy="2510511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l-GR" sz="16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Φωτογραφία μηχανήματος</a:t>
            </a:r>
            <a:endParaRPr sz="16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9" name="Google Shape;89;p1"/>
          <p:cNvSpPr txBox="1"/>
          <p:nvPr/>
        </p:nvSpPr>
        <p:spPr>
          <a:xfrm>
            <a:off x="5434018" y="2424106"/>
            <a:ext cx="214314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1" name="Google Shape;91;p1"/>
          <p:cNvSpPr/>
          <p:nvPr/>
        </p:nvSpPr>
        <p:spPr>
          <a:xfrm>
            <a:off x="6291274" y="1352536"/>
            <a:ext cx="1857388" cy="1071570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2" name="Google Shape;92;p1"/>
          <p:cNvSpPr/>
          <p:nvPr/>
        </p:nvSpPr>
        <p:spPr>
          <a:xfrm>
            <a:off x="4603920" y="2271349"/>
            <a:ext cx="1818619" cy="1071570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3" name="Google Shape;93;p1"/>
          <p:cNvSpPr txBox="1"/>
          <p:nvPr/>
        </p:nvSpPr>
        <p:spPr>
          <a:xfrm>
            <a:off x="4933952" y="2066916"/>
            <a:ext cx="1000132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4" name="Google Shape;94;p1"/>
          <p:cNvSpPr/>
          <p:nvPr/>
        </p:nvSpPr>
        <p:spPr>
          <a:xfrm>
            <a:off x="6291273" y="3209924"/>
            <a:ext cx="1857389" cy="1071570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5" name="Google Shape;95;p1"/>
          <p:cNvSpPr/>
          <p:nvPr/>
        </p:nvSpPr>
        <p:spPr>
          <a:xfrm>
            <a:off x="4603921" y="3995742"/>
            <a:ext cx="1812413" cy="1071570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6" name="Google Shape;96;p1"/>
          <p:cNvSpPr/>
          <p:nvPr/>
        </p:nvSpPr>
        <p:spPr>
          <a:xfrm>
            <a:off x="6291274" y="4924436"/>
            <a:ext cx="1857388" cy="1071570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7" name="Google Shape;97;p1"/>
          <p:cNvSpPr/>
          <p:nvPr/>
        </p:nvSpPr>
        <p:spPr>
          <a:xfrm>
            <a:off x="4949306" y="2066916"/>
            <a:ext cx="1121641" cy="357190"/>
          </a:xfrm>
          <a:prstGeom prst="round2DiagRect">
            <a:avLst>
              <a:gd name="adj1" fmla="val 16667"/>
              <a:gd name="adj2" fmla="val 0"/>
            </a:avLst>
          </a:prstGeom>
          <a:gradFill>
            <a:gsLst>
              <a:gs pos="0">
                <a:srgbClr val="FFC6A6"/>
              </a:gs>
              <a:gs pos="50000">
                <a:srgbClr val="FFDAC7"/>
              </a:gs>
              <a:gs pos="100000">
                <a:srgbClr val="FFEBE3"/>
              </a:gs>
            </a:gsLst>
            <a:lin ang="1350000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l-GR" sz="160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Ισχύς</a:t>
            </a:r>
            <a:endParaRPr sz="1600" dirty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8" name="Google Shape;98;p1"/>
          <p:cNvSpPr/>
          <p:nvPr/>
        </p:nvSpPr>
        <p:spPr>
          <a:xfrm>
            <a:off x="6667182" y="1133460"/>
            <a:ext cx="1105569" cy="357190"/>
          </a:xfrm>
          <a:prstGeom prst="round2DiagRect">
            <a:avLst>
              <a:gd name="adj1" fmla="val 16667"/>
              <a:gd name="adj2" fmla="val 0"/>
            </a:avLst>
          </a:prstGeom>
          <a:gradFill>
            <a:gsLst>
              <a:gs pos="0">
                <a:srgbClr val="FFC6A6"/>
              </a:gs>
              <a:gs pos="50000">
                <a:srgbClr val="FFDAC7"/>
              </a:gs>
              <a:gs pos="100000">
                <a:srgbClr val="FFEBE3"/>
              </a:gs>
            </a:gsLst>
            <a:lin ang="1350000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l-GR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Όνομα</a:t>
            </a:r>
            <a:endParaRPr sz="16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9" name="Google Shape;99;p1"/>
          <p:cNvSpPr/>
          <p:nvPr/>
        </p:nvSpPr>
        <p:spPr>
          <a:xfrm>
            <a:off x="6477308" y="2793438"/>
            <a:ext cx="1556758" cy="559362"/>
          </a:xfrm>
          <a:prstGeom prst="round2DiagRect">
            <a:avLst>
              <a:gd name="adj1" fmla="val 16667"/>
              <a:gd name="adj2" fmla="val 0"/>
            </a:avLst>
          </a:prstGeom>
          <a:gradFill>
            <a:gsLst>
              <a:gs pos="0">
                <a:srgbClr val="FFC6A6"/>
              </a:gs>
              <a:gs pos="50000">
                <a:srgbClr val="FFDAC7"/>
              </a:gs>
              <a:gs pos="100000">
                <a:srgbClr val="FFEBE3"/>
              </a:gs>
            </a:gsLst>
            <a:lin ang="1350000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l-GR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Αποθηκευτικός χώρος </a:t>
            </a:r>
            <a:endParaRPr sz="1600" dirty="0"/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0" name="Google Shape;100;p1"/>
          <p:cNvSpPr/>
          <p:nvPr/>
        </p:nvSpPr>
        <p:spPr>
          <a:xfrm>
            <a:off x="4826795" y="3768811"/>
            <a:ext cx="1352560" cy="362309"/>
          </a:xfrm>
          <a:prstGeom prst="round2DiagRect">
            <a:avLst>
              <a:gd name="adj1" fmla="val 16667"/>
              <a:gd name="adj2" fmla="val 0"/>
            </a:avLst>
          </a:prstGeom>
          <a:gradFill>
            <a:gsLst>
              <a:gs pos="0">
                <a:srgbClr val="FFC6A6"/>
              </a:gs>
              <a:gs pos="50000">
                <a:srgbClr val="FFDAC7"/>
              </a:gs>
              <a:gs pos="100000">
                <a:srgbClr val="FFEBE3"/>
              </a:gs>
            </a:gsLst>
            <a:lin ang="1350000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l-GR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Κύρια μνήμη</a:t>
            </a:r>
            <a:endParaRPr sz="1600" dirty="0"/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1" name="Google Shape;101;p1"/>
          <p:cNvSpPr/>
          <p:nvPr/>
        </p:nvSpPr>
        <p:spPr>
          <a:xfrm>
            <a:off x="6693543" y="4710122"/>
            <a:ext cx="1124287" cy="357190"/>
          </a:xfrm>
          <a:prstGeom prst="round2DiagRect">
            <a:avLst>
              <a:gd name="adj1" fmla="val 16667"/>
              <a:gd name="adj2" fmla="val 0"/>
            </a:avLst>
          </a:prstGeom>
          <a:gradFill>
            <a:gsLst>
              <a:gs pos="0">
                <a:srgbClr val="FFC6A6"/>
              </a:gs>
              <a:gs pos="50000">
                <a:srgbClr val="FFDAC7"/>
              </a:gs>
              <a:gs pos="100000">
                <a:srgbClr val="FFEBE3"/>
              </a:gs>
            </a:gsLst>
            <a:lin ang="1350000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l-GR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Τιμή</a:t>
            </a:r>
            <a:endParaRPr sz="16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" name="Google Shape;95;p1"/>
          <p:cNvSpPr/>
          <p:nvPr/>
        </p:nvSpPr>
        <p:spPr>
          <a:xfrm>
            <a:off x="747146" y="4618922"/>
            <a:ext cx="3802458" cy="1404933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02" name="Google Shape;102;p1" descr="id-document-personal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 rot="-1237547">
            <a:off x="747566" y="129536"/>
            <a:ext cx="1785926" cy="1785926"/>
          </a:xfrm>
          <a:prstGeom prst="rect">
            <a:avLst/>
          </a:prstGeom>
          <a:noFill/>
          <a:ln>
            <a:noFill/>
          </a:ln>
        </p:spPr>
      </p:pic>
      <p:sp>
        <p:nvSpPr>
          <p:cNvPr id="90" name="Google Shape;90;p1"/>
          <p:cNvSpPr/>
          <p:nvPr/>
        </p:nvSpPr>
        <p:spPr>
          <a:xfrm>
            <a:off x="1044243" y="4281494"/>
            <a:ext cx="3235535" cy="642942"/>
          </a:xfrm>
          <a:prstGeom prst="round2DiagRect">
            <a:avLst>
              <a:gd name="adj1" fmla="val 16667"/>
              <a:gd name="adj2" fmla="val 0"/>
            </a:avLst>
          </a:prstGeom>
          <a:gradFill>
            <a:gsLst>
              <a:gs pos="0">
                <a:srgbClr val="FFC6A6"/>
              </a:gs>
              <a:gs pos="50000">
                <a:srgbClr val="FFDAC7"/>
              </a:gs>
              <a:gs pos="100000">
                <a:srgbClr val="FFEBE3"/>
              </a:gs>
            </a:gsLst>
            <a:lin ang="1350000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l-GR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Περιγραφή υπολογιστικού συστήματος</a:t>
            </a:r>
            <a:endParaRPr sz="16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Θέμα του Offic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</TotalTime>
  <Words>15</Words>
  <Application>Microsoft Office PowerPoint</Application>
  <PresentationFormat>Προβολή στην οθόνη (4:3)</PresentationFormat>
  <Paragraphs>10</Paragraphs>
  <Slides>1</Slides>
  <Notes>1</Notes>
  <HiddenSlides>0</HiddenSlides>
  <MMClips>0</MMClips>
  <ScaleCrop>false</ScaleCrop>
  <HeadingPairs>
    <vt:vector size="6" baseType="variant">
      <vt:variant>
        <vt:lpstr>Γραμματοσειρές που χρησιμοποιούνται</vt:lpstr>
      </vt:variant>
      <vt:variant>
        <vt:i4>2</vt:i4>
      </vt:variant>
      <vt:variant>
        <vt:lpstr>Θέμα</vt:lpstr>
      </vt:variant>
      <vt:variant>
        <vt:i4>1</vt:i4>
      </vt:variant>
      <vt:variant>
        <vt:lpstr>Τίτλοι διαφανειών</vt:lpstr>
      </vt:variant>
      <vt:variant>
        <vt:i4>1</vt:i4>
      </vt:variant>
    </vt:vector>
  </HeadingPairs>
  <TitlesOfParts>
    <vt:vector size="4" baseType="lpstr">
      <vt:lpstr>Arial</vt:lpstr>
      <vt:lpstr>Calibri</vt:lpstr>
      <vt:lpstr>Θέμα του Office</vt:lpstr>
      <vt:lpstr>Παρουσίαση του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Διαφάνεια 1</dc:title>
  <dc:creator>nasos man</dc:creator>
  <cp:lastModifiedBy>Poukamisas AE</cp:lastModifiedBy>
  <cp:revision>5</cp:revision>
  <dcterms:created xsi:type="dcterms:W3CDTF">2024-08-06T15:52:56Z</dcterms:created>
  <dcterms:modified xsi:type="dcterms:W3CDTF">2026-03-09T08:10:21Z</dcterms:modified>
</cp:coreProperties>
</file>